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2.xml" ContentType="application/vnd.openxmlformats-officedocument.drawingml.diagramColors+xml"/>
  <Override PartName="/ppt/diagrams/quickStyle3.xml" ContentType="application/vnd.openxmlformats-officedocument.drawingml.diagramStyle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ata3.xml" ContentType="application/vnd.openxmlformats-officedocument.drawingml.diagramData+xml"/>
  <Override PartName="/ppt/diagrams/drawing6.xml" ContentType="application/vnd.ms-office.drawingml.diagramDrawing+xml"/>
  <Override PartName="/ppt/diagrams/drawing2.xml" ContentType="application/vnd.ms-office.drawingml.diagramDrawing+xml"/>
  <Override PartName="/ppt/diagrams/colors3.xml" ContentType="application/vnd.openxmlformats-officedocument.drawingml.diagramColors+xml"/>
  <Override PartName="/ppt/diagrams/quickStyle4.xml" ContentType="application/vnd.openxmlformats-officedocument.drawingml.diagram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drawing3.xml" ContentType="application/vnd.ms-office.drawingml.diagramDrawing+xml"/>
  <Override PartName="/ppt/diagrams/colors4.xml" ContentType="application/vnd.openxmlformats-officedocument.drawingml.diagramColors+xml"/>
  <Override PartName="/ppt/diagrams/quickStyle5.xml" ContentType="application/vnd.openxmlformats-officedocument.drawingml.diagram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drawing4.xml" ContentType="application/vnd.ms-office.drawingml.diagramDrawing+xml"/>
  <Override PartName="/ppt/diagrams/colors5.xml" ContentType="application/vnd.openxmlformats-officedocument.drawingml.diagramColors+xml"/>
  <Override PartName="/ppt/diagrams/quickStyle6.xml" ContentType="application/vnd.openxmlformats-officedocument.drawingml.diagram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58.png" ContentType="image/png"/>
  <Override PartName="/ppt/media/image3.wmf" ContentType="image/x-wmf"/>
  <Override PartName="/ppt/media/image56.png" ContentType="image/png"/>
  <Override PartName="/ppt/media/image1.wmf" ContentType="image/x-wmf"/>
  <Override PartName="/ppt/media/image55.png" ContentType="image/png"/>
  <Override PartName="/ppt/media/image54.png" ContentType="image/png"/>
  <Override PartName="/ppt/media/image76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7.png" ContentType="image/png"/>
  <Override PartName="/ppt/media/image35.png" ContentType="image/png"/>
  <Override PartName="/ppt/media/image33.png" ContentType="image/png"/>
  <Override PartName="/ppt/media/image31.jpeg" ContentType="image/jpeg"/>
  <Override PartName="/ppt/media/image30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47.png" ContentType="image/png"/>
  <Override PartName="/ppt/media/image10.png" ContentType="image/png"/>
  <Override PartName="/ppt/media/image5.wmf" ContentType="image/x-wmf"/>
  <Override PartName="/ppt/media/image13.png" ContentType="image/png"/>
  <Override PartName="/ppt/media/image48.png" ContentType="image/png"/>
  <Override PartName="/ppt/media/image9.jpeg" ContentType="image/jpeg"/>
  <Override PartName="/ppt/media/image36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102.jpeg" ContentType="image/jpeg"/>
  <Override PartName="/ppt/media/image50.png" ContentType="image/png"/>
  <Override PartName="/ppt/media/image15.gif" ContentType="image/gif"/>
  <Override PartName="/ppt/media/image18.png" ContentType="image/png"/>
  <Override PartName="/ppt/media/image6.png" ContentType="image/png"/>
  <Override PartName="/ppt/media/image83.png" ContentType="image/png"/>
  <Override PartName="/ppt/media/image57.png" ContentType="image/png"/>
  <Override PartName="/ppt/media/image20.png" ContentType="image/png"/>
  <Override PartName="/ppt/media/image34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9.png" ContentType="image/png"/>
  <Override PartName="/ppt/media/image42.png" ContentType="image/png"/>
  <Override PartName="/ppt/media/image78.png" ContentType="image/png"/>
  <Override PartName="/ppt/media/image80.png" ContentType="image/png"/>
  <Override PartName="/ppt/media/image77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64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04.jpeg" ContentType="image/jpeg"/>
  <Override PartName="/ppt/media/image87.png" ContentType="image/png"/>
  <Override PartName="/ppt/media/image63.png" ContentType="image/png"/>
  <Override PartName="/ppt/media/image86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103.jpeg" ContentType="image/jpeg"/>
  <Override PartName="/ppt/media/image95.png" ContentType="image/png"/>
  <Override PartName="/ppt/media/image89.png" ContentType="image/png"/>
  <Override PartName="/ppt/media/image88.png" ContentType="image/png"/>
  <Override PartName="/ppt/media/image28.png" ContentType="image/png"/>
  <Override PartName="/ppt/media/image93.png" ContentType="image/png"/>
  <Override PartName="/ppt/media/image2.png" ContentType="image/png"/>
  <Override PartName="/ppt/media/image14.png" ContentType="image/png"/>
  <Override PartName="/ppt/media/image26.jpeg" ContentType="image/jpeg"/>
  <Override PartName="/ppt/media/image101.png" ContentType="image/png"/>
  <Override PartName="/ppt/media/image29.png" ContentType="image/png"/>
  <Override PartName="/ppt/media/image94.png" ContentType="image/png"/>
  <Override PartName="/ppt/media/image24.png" ContentType="image/png"/>
  <Override PartName="/ppt/media/image11.jpeg" ContentType="image/jpeg"/>
  <Override PartName="/ppt/media/image23.gif" ContentType="image/gif"/>
  <Override PartName="/ppt/media/image91.png" ContentType="image/png"/>
  <Override PartName="/ppt/media/image22.png" ContentType="image/png"/>
  <Override PartName="/ppt/media/image59.png" ContentType="image/png"/>
  <Override PartName="/ppt/media/image21.jpeg" ContentType="image/jpeg"/>
  <Override PartName="/ppt/media/image65.png" ContentType="image/png"/>
  <Override PartName="/ppt/media/image19.png" ContentType="image/png"/>
  <Override PartName="/ppt/media/image84.png" ContentType="image/png"/>
  <Override PartName="/ppt/media/image17.png" ContentType="image/png"/>
  <Override PartName="/ppt/media/image82.png" ContentType="image/png"/>
  <Override PartName="/ppt/media/image90.png" ContentType="image/png"/>
  <Override PartName="/ppt/media/image25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7.jpeg" ContentType="image/jpeg"/>
  <Override PartName="/ppt/media/image81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Records 1 to 6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2719F9E5-EFED-4377-B718-208F91798F4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Side View1</a:t>
          </a:r>
          <a:endParaRPr lang="en-US"/>
        </a:p>
      </dgm:t>
    </dgm:pt>
    <dgm:pt modelId="{FBF08BD2-A7B2-44A4-897D-8E5AE46619DD}" type="parTrans" cxnId="{149DD44B-2867-45F2-BD63-922F7D694023}">
      <dgm:prSet/>
      <dgm:spPr/>
      <dgm:t>
        <a:bodyPr/>
        <a:lstStyle/>
        <a:p>
          <a:endParaRPr lang="en-US"/>
        </a:p>
      </dgm:t>
    </dgm:pt>
    <dgm:pt modelId="{C2DD925F-EF88-41F3-A89E-E26E71000941}" type="sibTrans" cxnId="{149DD44B-2867-45F2-BD63-922F7D694023}">
      <dgm:prSet/>
      <dgm:spPr/>
      <dgm:t>
        <a:bodyPr/>
        <a:lstStyle/>
        <a:p>
          <a:endParaRPr lang="en-US"/>
        </a:p>
      </dgm:t>
    </dgm:pt>
    <dgm:pt modelId="{35A5382E-6791-46A7-86AF-FC4B6F7A758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Side View2</a:t>
          </a:r>
          <a:endParaRPr lang="en-US"/>
        </a:p>
      </dgm:t>
    </dgm:pt>
    <dgm:pt modelId="{0991B4F2-B03F-4588-87CE-B16E43852E38}" type="parTrans" cxnId="{53CFB045-5205-4EC8-A29F-2151290FFA7A}">
      <dgm:prSet/>
      <dgm:spPr/>
      <dgm:t>
        <a:bodyPr/>
        <a:lstStyle/>
        <a:p>
          <a:endParaRPr lang="en-US"/>
        </a:p>
      </dgm:t>
    </dgm:pt>
    <dgm:pt modelId="{DD1DC5FB-2681-45EF-B0C1-E3119D2132A0}" type="sibTrans" cxnId="{53CFB045-5205-4EC8-A29F-2151290FFA7A}">
      <dgm:prSet/>
      <dgm:spPr/>
      <dgm:t>
        <a:bodyPr/>
        <a:lstStyle/>
        <a:p>
          <a:endParaRPr lang="en-US"/>
        </a:p>
      </dgm:t>
    </dgm:pt>
    <dgm:pt modelId="{36ADEBA0-72B8-4ED4-BACB-DFC256C1085A}">
      <dgm:prSet phldr="0"/>
      <dgm:spPr/>
      <dgm:t>
        <a:bodyPr/>
        <a:lstStyle/>
        <a:p>
          <a:pPr rtl="0"/>
          <a:r>
            <a:rPr lang="en-US"/>
            <a:t>4 Images</a:t>
          </a:r>
          <a:endParaRPr lang="en-US">
            <a:latin typeface="Arial"/>
          </a:endParaRPr>
        </a:p>
      </dgm:t>
    </dgm:pt>
    <dgm:pt modelId="{0FDD0E1E-012D-4BB5-A41A-B49605389CB6}" type="parTrans" cxnId="{94C46C50-EDBD-490F-A25F-29A6577BB95C}">
      <dgm:prSet/>
      <dgm:spPr/>
      <dgm:t>
        <a:bodyPr/>
        <a:lstStyle/>
        <a:p>
          <a:endParaRPr lang="en-US"/>
        </a:p>
      </dgm:t>
    </dgm:pt>
    <dgm:pt modelId="{89228002-9433-47A5-BA3B-958161FCBCF1}" type="sibTrans" cxnId="{94C46C50-EDBD-490F-A25F-29A6577BB95C}">
      <dgm:prSet/>
      <dgm:spPr/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7 Images</a:t>
          </a:r>
        </a:p>
      </dgm:t>
    </dgm:pt>
    <dgm:pt modelId="{22DAB66A-16C5-4A98-B5E6-C82E92268266}" type="parTrans" cxnId="{08354885-F9E8-46B7-921C-2CAC4BA1F460}">
      <dgm:prSet/>
      <dgm:spPr/>
      <dgm:t>
        <a:bodyPr/>
        <a:lstStyle/>
        <a:p>
          <a:endParaRPr lang="en-US"/>
        </a:p>
      </dgm:t>
    </dgm:pt>
    <dgm:pt modelId="{DAE2D0C8-82ED-4219-8560-1C64190FDA6F}" type="sibTrans" cxnId="{08354885-F9E8-46B7-921C-2CAC4BA1F460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7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E09C61E7-6B99-4037-9BA5-929BEEC5A87B}">
      <dgm:prSet/>
      <dgm:spPr/>
      <dgm:t>
        <a:bodyPr/>
        <a:lstStyle/>
        <a:p>
          <a:endParaRPr lang="en-US"/>
        </a:p>
      </dgm:t>
    </dgm:pt>
    <dgm:pt modelId="{2833AF21-5F82-4D0A-AE3E-0090CA192F30}" type="sibTrans" cxnId="{E09C61E7-6B99-4037-9BA5-929BEEC5A87B}">
      <dgm:prSet/>
      <dgm:spPr/>
    </dgm:pt>
    <dgm:pt modelId="{93EE221D-A917-464D-A08A-E37A1204239E}">
      <dgm:prSet phldr="0"/>
      <dgm:spPr/>
      <dgm:t>
        <a:bodyPr/>
        <a:lstStyle/>
        <a:p>
          <a:pPr rtl="0"/>
          <a:r>
            <a:rPr lang="en-US"/>
            <a:t>4 Images</a:t>
          </a:r>
          <a:endParaRPr lang="en-US">
            <a:latin typeface="Arial"/>
          </a:endParaRPr>
        </a:p>
      </dgm:t>
    </dgm:pt>
    <dgm:pt modelId="{3A0D9242-2150-4B33-8940-F80E2E09B329}" type="parTrans" cxnId="{6B0729A2-2B10-41EE-A4CE-C190DA026B33}">
      <dgm:prSet/>
      <dgm:spPr/>
      <dgm:t>
        <a:bodyPr/>
        <a:lstStyle/>
        <a:p>
          <a:endParaRPr lang="en-US"/>
        </a:p>
      </dgm:t>
    </dgm:pt>
    <dgm:pt modelId="{5F0E7920-D576-478F-81AF-15DF46194F1A}" type="sibTrans" cxnId="{6B0729A2-2B10-41EE-A4CE-C190DA026B33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4"/>
      <dgm:spPr/>
    </dgm:pt>
    <dgm:pt modelId="{8C4D7A05-A0F3-4D11-81C1-CF242D0AEC38}" type="pres">
      <dgm:prSet presAssocID="{C810FD3E-6248-4C9A-906A-E6E2B1C890E8}" presName="connTx" presStyleLbl="parChTrans1D2" presStyleIdx="0" presStyleCnt="4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4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4"/>
      <dgm:spPr/>
    </dgm:pt>
    <dgm:pt modelId="{AEF43B85-A8F2-41F6-9F5F-45052D646678}" type="pres">
      <dgm:prSet presAssocID="{22DAB66A-16C5-4A98-B5E6-C82E92268266}" presName="connTx" presStyleLbl="parChTrans1D3" presStyleIdx="0" presStyleCnt="4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4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4"/>
      <dgm:spPr/>
    </dgm:pt>
    <dgm:pt modelId="{5FE6CB65-DDC3-4600-953D-98E7F5C1FC56}" type="pres">
      <dgm:prSet presAssocID="{0A509A31-03E4-4688-A725-945E82B967FC}" presName="connTx" presStyleLbl="parChTrans1D2" presStyleIdx="1" presStyleCnt="4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4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4"/>
      <dgm:spPr/>
    </dgm:pt>
    <dgm:pt modelId="{E29B832A-0C29-4F2F-B90D-BBB3212FF29B}" type="pres">
      <dgm:prSet presAssocID="{62DE9117-F40D-4B97-8F68-7430B432DA28}" presName="connTx" presStyleLbl="parChTrans1D3" presStyleIdx="1" presStyleCnt="4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4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  <dgm:pt modelId="{BF07E8F8-2AD7-4A8B-BBF7-9FB84353DCA3}" type="pres">
      <dgm:prSet presAssocID="{FBF08BD2-A7B2-44A4-897D-8E5AE46619DD}" presName="conn2-1" presStyleLbl="parChTrans1D2" presStyleIdx="2" presStyleCnt="4"/>
      <dgm:spPr/>
    </dgm:pt>
    <dgm:pt modelId="{D1A7827E-D197-48F8-9744-966E3D59A970}" type="pres">
      <dgm:prSet presAssocID="{FBF08BD2-A7B2-44A4-897D-8E5AE46619DD}" presName="connTx" presStyleLbl="parChTrans1D2" presStyleIdx="2" presStyleCnt="4"/>
      <dgm:spPr/>
    </dgm:pt>
    <dgm:pt modelId="{CD9A9F15-4185-40A2-B374-FD5BA59987D2}" type="pres">
      <dgm:prSet presAssocID="{2719F9E5-EFED-4377-B718-208F91798F4F}" presName="root2" presStyleCnt="0"/>
      <dgm:spPr/>
    </dgm:pt>
    <dgm:pt modelId="{B6663223-2DD7-424E-AA4F-AA5E2D1427D2}" type="pres">
      <dgm:prSet presAssocID="{2719F9E5-EFED-4377-B718-208F91798F4F}" presName="LevelTwoTextNode" presStyleLbl="node2" presStyleIdx="2" presStyleCnt="4">
        <dgm:presLayoutVars>
          <dgm:chPref val="3"/>
        </dgm:presLayoutVars>
      </dgm:prSet>
      <dgm:spPr/>
    </dgm:pt>
    <dgm:pt modelId="{3A9510B0-5B1C-4D80-82D7-D8DB2FBB5CC4}" type="pres">
      <dgm:prSet presAssocID="{2719F9E5-EFED-4377-B718-208F91798F4F}" presName="level3hierChild" presStyleCnt="0"/>
      <dgm:spPr/>
    </dgm:pt>
    <dgm:pt modelId="{278B058E-CA08-4042-93F2-6B22C70D98B7}" type="pres">
      <dgm:prSet presAssocID="{3A0D9242-2150-4B33-8940-F80E2E09B329}" presName="conn2-1" presStyleLbl="parChTrans1D3" presStyleIdx="2" presStyleCnt="4"/>
      <dgm:spPr/>
    </dgm:pt>
    <dgm:pt modelId="{767DD168-57B7-4D0A-9963-B25DD073903F}" type="pres">
      <dgm:prSet presAssocID="{3A0D9242-2150-4B33-8940-F80E2E09B329}" presName="connTx" presStyleLbl="parChTrans1D3" presStyleIdx="2" presStyleCnt="4"/>
      <dgm:spPr/>
    </dgm:pt>
    <dgm:pt modelId="{DEC23DB1-E5B6-471E-8C5F-9D3556DA1CC9}" type="pres">
      <dgm:prSet presAssocID="{93EE221D-A917-464D-A08A-E37A1204239E}" presName="root2" presStyleCnt="0"/>
      <dgm:spPr/>
    </dgm:pt>
    <dgm:pt modelId="{5D07B193-834D-4510-B007-91B18D5DE0FE}" type="pres">
      <dgm:prSet presAssocID="{93EE221D-A917-464D-A08A-E37A1204239E}" presName="LevelTwoTextNode" presStyleLbl="node3" presStyleIdx="2" presStyleCnt="4">
        <dgm:presLayoutVars>
          <dgm:chPref val="3"/>
        </dgm:presLayoutVars>
      </dgm:prSet>
      <dgm:spPr/>
    </dgm:pt>
    <dgm:pt modelId="{16137A0A-6DCB-4A24-BD6D-C01E1E5DA5B0}" type="pres">
      <dgm:prSet presAssocID="{93EE221D-A917-464D-A08A-E37A1204239E}" presName="level3hierChild" presStyleCnt="0"/>
      <dgm:spPr/>
    </dgm:pt>
    <dgm:pt modelId="{F359A58E-5B92-4773-928F-B97BC5BA2D5D}" type="pres">
      <dgm:prSet presAssocID="{0991B4F2-B03F-4588-87CE-B16E43852E38}" presName="conn2-1" presStyleLbl="parChTrans1D2" presStyleIdx="3" presStyleCnt="4"/>
      <dgm:spPr/>
    </dgm:pt>
    <dgm:pt modelId="{DEDE15D3-BB77-4C39-B4EA-54F8326DBADB}" type="pres">
      <dgm:prSet presAssocID="{0991B4F2-B03F-4588-87CE-B16E43852E38}" presName="connTx" presStyleLbl="parChTrans1D2" presStyleIdx="3" presStyleCnt="4"/>
      <dgm:spPr/>
    </dgm:pt>
    <dgm:pt modelId="{E450B98C-43A0-4FAA-8EEE-2D1433E57F38}" type="pres">
      <dgm:prSet presAssocID="{35A5382E-6791-46A7-86AF-FC4B6F7A7585}" presName="root2" presStyleCnt="0"/>
      <dgm:spPr/>
    </dgm:pt>
    <dgm:pt modelId="{645E20B0-2EFD-467B-9299-E00BED8C18C8}" type="pres">
      <dgm:prSet presAssocID="{35A5382E-6791-46A7-86AF-FC4B6F7A7585}" presName="LevelTwoTextNode" presStyleLbl="node2" presStyleIdx="3" presStyleCnt="4">
        <dgm:presLayoutVars>
          <dgm:chPref val="3"/>
        </dgm:presLayoutVars>
      </dgm:prSet>
      <dgm:spPr/>
    </dgm:pt>
    <dgm:pt modelId="{035C72B4-CEAC-4F38-B8D7-CF808E8AB383}" type="pres">
      <dgm:prSet presAssocID="{35A5382E-6791-46A7-86AF-FC4B6F7A7585}" presName="level3hierChild" presStyleCnt="0"/>
      <dgm:spPr/>
    </dgm:pt>
    <dgm:pt modelId="{339E3C0D-2908-40E2-BFE0-1D8B2D67FD69}" type="pres">
      <dgm:prSet presAssocID="{0FDD0E1E-012D-4BB5-A41A-B49605389CB6}" presName="conn2-1" presStyleLbl="parChTrans1D3" presStyleIdx="3" presStyleCnt="4"/>
      <dgm:spPr/>
    </dgm:pt>
    <dgm:pt modelId="{B5C7C1ED-028F-410D-AF25-E69DB2A29AEE}" type="pres">
      <dgm:prSet presAssocID="{0FDD0E1E-012D-4BB5-A41A-B49605389CB6}" presName="connTx" presStyleLbl="parChTrans1D3" presStyleIdx="3" presStyleCnt="4"/>
      <dgm:spPr/>
    </dgm:pt>
    <dgm:pt modelId="{A664661C-602B-42C6-AE13-7D8A0773DE37}" type="pres">
      <dgm:prSet presAssocID="{36ADEBA0-72B8-4ED4-BACB-DFC256C1085A}" presName="root2" presStyleCnt="0"/>
      <dgm:spPr/>
    </dgm:pt>
    <dgm:pt modelId="{FF0E8A41-8B7C-486B-9A96-D9361C2AC9DC}" type="pres">
      <dgm:prSet presAssocID="{36ADEBA0-72B8-4ED4-BACB-DFC256C1085A}" presName="LevelTwoTextNode" presStyleLbl="node3" presStyleIdx="3" presStyleCnt="4">
        <dgm:presLayoutVars>
          <dgm:chPref val="3"/>
        </dgm:presLayoutVars>
      </dgm:prSet>
      <dgm:spPr/>
    </dgm:pt>
    <dgm:pt modelId="{9DFB2069-4481-446A-B7A5-819D03ECC892}" type="pres">
      <dgm:prSet presAssocID="{36ADEBA0-72B8-4ED4-BACB-DFC256C1085A}" presName="level3hierChild" presStyleCnt="0"/>
      <dgm:spPr/>
    </dgm:pt>
  </dgm:ptLst>
  <dgm:cxnLst>
    <dgm:cxn modelId="{18BD7208-B3CE-4EF9-80DA-1D059A051C96}" type="presOf" srcId="{F521A32F-1A25-4A06-8EB4-0962C57C46CC}" destId="{5F425365-06FF-4344-95C7-53DF41BB628C}" srcOrd="0" destOrd="0" presId="urn:microsoft.com/office/officeart/2005/8/layout/hierarchy2"/>
    <dgm:cxn modelId="{20E9A110-1C56-4C29-ADD5-4B8D51BDF81B}" type="presOf" srcId="{22DAB66A-16C5-4A98-B5E6-C82E92268266}" destId="{AEF43B85-A8F2-41F6-9F5F-45052D646678}" srcOrd="1" destOrd="0" presId="urn:microsoft.com/office/officeart/2005/8/layout/hierarchy2"/>
    <dgm:cxn modelId="{BBD6F818-F64F-4FB1-A4AB-2B2877B27641}" type="presOf" srcId="{C810FD3E-6248-4C9A-906A-E6E2B1C890E8}" destId="{66268C38-5722-4699-88B6-D6F5FC1507D9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C657662B-3D6A-44AE-9164-AE3131B611C2}" type="presOf" srcId="{4245BAD3-A821-4498-899E-F72BD0CA577E}" destId="{B835AAC0-C856-4825-97BF-C2322FC8047C}" srcOrd="0" destOrd="0" presId="urn:microsoft.com/office/officeart/2005/8/layout/hierarchy2"/>
    <dgm:cxn modelId="{19E6CF33-EFDC-4006-830B-9C9E4E9E62C2}" type="presOf" srcId="{3A0D9242-2150-4B33-8940-F80E2E09B329}" destId="{278B058E-CA08-4042-93F2-6B22C70D98B7}" srcOrd="0" destOrd="0" presId="urn:microsoft.com/office/officeart/2005/8/layout/hierarchy2"/>
    <dgm:cxn modelId="{B8EF6E34-CBEE-4BBF-A394-DE479FF695AA}" type="presOf" srcId="{3A0D9242-2150-4B33-8940-F80E2E09B329}" destId="{767DD168-57B7-4D0A-9963-B25DD073903F}" srcOrd="1" destOrd="0" presId="urn:microsoft.com/office/officeart/2005/8/layout/hierarchy2"/>
    <dgm:cxn modelId="{5919DA39-089B-49EB-8641-300D86CD78B8}" type="presOf" srcId="{93EE221D-A917-464D-A08A-E37A1204239E}" destId="{5D07B193-834D-4510-B007-91B18D5DE0FE}" srcOrd="0" destOrd="0" presId="urn:microsoft.com/office/officeart/2005/8/layout/hierarchy2"/>
    <dgm:cxn modelId="{5612643D-A516-47F1-B65D-DCF6F5978459}" type="presOf" srcId="{22DAB66A-16C5-4A98-B5E6-C82E92268266}" destId="{4EAB2FFC-3E11-4D5E-A849-B01F9469F12B}" srcOrd="0" destOrd="0" presId="urn:microsoft.com/office/officeart/2005/8/layout/hierarchy2"/>
    <dgm:cxn modelId="{4E74823E-8B2E-4DC0-8A9B-09E24EA9040C}" type="presOf" srcId="{36ADEBA0-72B8-4ED4-BACB-DFC256C1085A}" destId="{FF0E8A41-8B7C-486B-9A96-D9361C2AC9DC}" srcOrd="0" destOrd="0" presId="urn:microsoft.com/office/officeart/2005/8/layout/hierarchy2"/>
    <dgm:cxn modelId="{D292E742-DCA3-4904-8A81-BAACB8D43E17}" type="presOf" srcId="{0991B4F2-B03F-4588-87CE-B16E43852E38}" destId="{DEDE15D3-BB77-4C39-B4EA-54F8326DBADB}" srcOrd="1" destOrd="0" presId="urn:microsoft.com/office/officeart/2005/8/layout/hierarchy2"/>
    <dgm:cxn modelId="{970C6144-D86D-4DDC-905B-249E51CB3992}" type="presOf" srcId="{2719F9E5-EFED-4377-B718-208F91798F4F}" destId="{B6663223-2DD7-424E-AA4F-AA5E2D1427D2}" srcOrd="0" destOrd="0" presId="urn:microsoft.com/office/officeart/2005/8/layout/hierarchy2"/>
    <dgm:cxn modelId="{9E329965-9375-4FD0-999D-BE44C7C4FDC8}" type="presOf" srcId="{0991B4F2-B03F-4588-87CE-B16E43852E38}" destId="{F359A58E-5B92-4773-928F-B97BC5BA2D5D}" srcOrd="0" destOrd="0" presId="urn:microsoft.com/office/officeart/2005/8/layout/hierarchy2"/>
    <dgm:cxn modelId="{53CFB045-5205-4EC8-A29F-2151290FFA7A}" srcId="{A136A342-A73E-48FE-A3C4-88C855EFA029}" destId="{35A5382E-6791-46A7-86AF-FC4B6F7A7585}" srcOrd="3" destOrd="0" parTransId="{0991B4F2-B03F-4588-87CE-B16E43852E38}" sibTransId="{DD1DC5FB-2681-45EF-B0C1-E3119D2132A0}"/>
    <dgm:cxn modelId="{149DD44B-2867-45F2-BD63-922F7D694023}" srcId="{A136A342-A73E-48FE-A3C4-88C855EFA029}" destId="{2719F9E5-EFED-4377-B718-208F91798F4F}" srcOrd="2" destOrd="0" parTransId="{FBF08BD2-A7B2-44A4-897D-8E5AE46619DD}" sibTransId="{C2DD925F-EF88-41F3-A89E-E26E71000941}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94C46C50-EDBD-490F-A25F-29A6577BB95C}" srcId="{35A5382E-6791-46A7-86AF-FC4B6F7A7585}" destId="{36ADEBA0-72B8-4ED4-BACB-DFC256C1085A}" srcOrd="0" destOrd="0" parTransId="{0FDD0E1E-012D-4BB5-A41A-B49605389CB6}" sibTransId="{89228002-9433-47A5-BA3B-958161FCBCF1}"/>
    <dgm:cxn modelId="{2A73A079-4943-4D4F-93DE-56C0ACCB5422}" type="presOf" srcId="{031F74BB-7674-4F74-A107-70CA15D44F4D}" destId="{D643AB16-2C9C-4BA1-9BB7-DEF9C8B81B49}" srcOrd="0" destOrd="0" presId="urn:microsoft.com/office/officeart/2005/8/layout/hierarchy2"/>
    <dgm:cxn modelId="{08354885-F9E8-46B7-921C-2CAC4BA1F460}" srcId="{F521A32F-1A25-4A06-8EB4-0962C57C46CC}" destId="{4245BAD3-A821-4498-899E-F72BD0CA577E}" srcOrd="0" destOrd="0" parTransId="{22DAB66A-16C5-4A98-B5E6-C82E92268266}" sibTransId="{DAE2D0C8-82ED-4219-8560-1C64190FDA6F}"/>
    <dgm:cxn modelId="{A6340C93-83B9-44F7-9535-348118B7434D}" type="presOf" srcId="{35A5382E-6791-46A7-86AF-FC4B6F7A7585}" destId="{645E20B0-2EFD-467B-9299-E00BED8C18C8}" srcOrd="0" destOrd="0" presId="urn:microsoft.com/office/officeart/2005/8/layout/hierarchy2"/>
    <dgm:cxn modelId="{7B41C49F-7BE1-4C5B-9956-133ED0E54D46}" type="presOf" srcId="{62DE9117-F40D-4B97-8F68-7430B432DA28}" destId="{E29B832A-0C29-4F2F-B90D-BBB3212FF29B}" srcOrd="1" destOrd="0" presId="urn:microsoft.com/office/officeart/2005/8/layout/hierarchy2"/>
    <dgm:cxn modelId="{6B0729A2-2B10-41EE-A4CE-C190DA026B33}" srcId="{2719F9E5-EFED-4377-B718-208F91798F4F}" destId="{93EE221D-A917-464D-A08A-E37A1204239E}" srcOrd="0" destOrd="0" parTransId="{3A0D9242-2150-4B33-8940-F80E2E09B329}" sibTransId="{5F0E7920-D576-478F-81AF-15DF46194F1A}"/>
    <dgm:cxn modelId="{E349B6AA-448D-4C04-9F08-D7C389AC341E}" type="presOf" srcId="{A136A342-A73E-48FE-A3C4-88C855EFA029}" destId="{7F29A160-DC3A-48F9-B121-D3B7D5966269}" srcOrd="0" destOrd="0" presId="urn:microsoft.com/office/officeart/2005/8/layout/hierarchy2"/>
    <dgm:cxn modelId="{9AB360B4-1B0C-4A2F-B6CD-0F29AE54061C}" type="presOf" srcId="{FBF08BD2-A7B2-44A4-897D-8E5AE46619DD}" destId="{D1A7827E-D197-48F8-9744-966E3D59A970}" srcOrd="1" destOrd="0" presId="urn:microsoft.com/office/officeart/2005/8/layout/hierarchy2"/>
    <dgm:cxn modelId="{E0B544BF-3DC2-4D3B-B6DE-5BC9540CA7E0}" type="presOf" srcId="{C810FD3E-6248-4C9A-906A-E6E2B1C890E8}" destId="{8C4D7A05-A0F3-4D11-81C1-CF242D0AEC38}" srcOrd="1" destOrd="0" presId="urn:microsoft.com/office/officeart/2005/8/layout/hierarchy2"/>
    <dgm:cxn modelId="{0A408EC2-3E63-457C-8360-4B2C5D59494D}" type="presOf" srcId="{62DE9117-F40D-4B97-8F68-7430B432DA28}" destId="{BF2362FF-B123-4525-8539-C3D82A31929D}" srcOrd="0" destOrd="0" presId="urn:microsoft.com/office/officeart/2005/8/layout/hierarchy2"/>
    <dgm:cxn modelId="{B91343C3-70A9-4151-AB64-32B5C52BC32E}" type="presOf" srcId="{65E77AC3-9111-4610-8C3E-8FA58ED4C1E0}" destId="{09FF8D13-89CC-4C3A-838F-F99B44E55F72}" srcOrd="0" destOrd="0" presId="urn:microsoft.com/office/officeart/2005/8/layout/hierarchy2"/>
    <dgm:cxn modelId="{2FD040C5-F0F2-42D9-AFEB-4B9BA29824E6}" type="presOf" srcId="{0FDD0E1E-012D-4BB5-A41A-B49605389CB6}" destId="{339E3C0D-2908-40E2-BFE0-1D8B2D67FD69}" srcOrd="0" destOrd="0" presId="urn:microsoft.com/office/officeart/2005/8/layout/hierarchy2"/>
    <dgm:cxn modelId="{D58F98D9-85AB-4893-A65B-88B056B09B9B}" type="presOf" srcId="{0FDD0E1E-012D-4BB5-A41A-B49605389CB6}" destId="{B5C7C1ED-028F-410D-AF25-E69DB2A29AEE}" srcOrd="1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8D50BBE6-F272-4B08-8C3A-A001DA591AFB}" type="presOf" srcId="{0A509A31-03E4-4688-A725-945E82B967FC}" destId="{5FE6CB65-DDC3-4600-953D-98E7F5C1FC56}" srcOrd="1" destOrd="0" presId="urn:microsoft.com/office/officeart/2005/8/layout/hierarchy2"/>
    <dgm:cxn modelId="{E09C61E7-6B99-4037-9BA5-929BEEC5A87B}" srcId="{031F74BB-7674-4F74-A107-70CA15D44F4D}" destId="{65E77AC3-9111-4610-8C3E-8FA58ED4C1E0}" srcOrd="0" destOrd="0" parTransId="{62DE9117-F40D-4B97-8F68-7430B432DA28}" sibTransId="{2833AF21-5F82-4D0A-AE3E-0090CA192F30}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282D6FF8-56B6-4F06-B5D3-4CDF5A79F22F}" type="presOf" srcId="{FBF08BD2-A7B2-44A4-897D-8E5AE46619DD}" destId="{BF07E8F8-2AD7-4A8B-BBF7-9FB84353DCA3}" srcOrd="0" destOrd="0" presId="urn:microsoft.com/office/officeart/2005/8/layout/hierarchy2"/>
    <dgm:cxn modelId="{46187DF9-1582-43FD-8247-92B23DC9CB58}" type="presOf" srcId="{0A509A31-03E4-4688-A725-945E82B967FC}" destId="{11C09FC5-2939-494C-B78C-3AE8F2C66D8D}" srcOrd="0" destOrd="0" presId="urn:microsoft.com/office/officeart/2005/8/layout/hierarchy2"/>
    <dgm:cxn modelId="{B5061B1A-300E-4133-AB8B-9793AE1E71AF}" type="presParOf" srcId="{DF6F6D4B-C604-4C5C-A7D9-20501C427D40}" destId="{1889065D-6103-46F9-AD51-A344199CDFE5}" srcOrd="0" destOrd="0" presId="urn:microsoft.com/office/officeart/2005/8/layout/hierarchy2"/>
    <dgm:cxn modelId="{64E458D0-99B8-4B5C-AC6B-E0D1ADA8A99D}" type="presParOf" srcId="{1889065D-6103-46F9-AD51-A344199CDFE5}" destId="{7F29A160-DC3A-48F9-B121-D3B7D5966269}" srcOrd="0" destOrd="0" presId="urn:microsoft.com/office/officeart/2005/8/layout/hierarchy2"/>
    <dgm:cxn modelId="{FC3DCF27-D4A5-481E-B37A-BCACAE3ABC5B}" type="presParOf" srcId="{1889065D-6103-46F9-AD51-A344199CDFE5}" destId="{97C856B9-54B6-4B4D-B4C8-106F7BD16CAB}" srcOrd="1" destOrd="0" presId="urn:microsoft.com/office/officeart/2005/8/layout/hierarchy2"/>
    <dgm:cxn modelId="{9A311227-85A0-4861-8C7F-8CE03B988FBB}" type="presParOf" srcId="{97C856B9-54B6-4B4D-B4C8-106F7BD16CAB}" destId="{66268C38-5722-4699-88B6-D6F5FC1507D9}" srcOrd="0" destOrd="0" presId="urn:microsoft.com/office/officeart/2005/8/layout/hierarchy2"/>
    <dgm:cxn modelId="{F0D269A0-C8B6-4460-8905-0B9DEDFDF1A7}" type="presParOf" srcId="{66268C38-5722-4699-88B6-D6F5FC1507D9}" destId="{8C4D7A05-A0F3-4D11-81C1-CF242D0AEC38}" srcOrd="0" destOrd="0" presId="urn:microsoft.com/office/officeart/2005/8/layout/hierarchy2"/>
    <dgm:cxn modelId="{00CA0516-772F-4342-A385-8CF1AC9C4D94}" type="presParOf" srcId="{97C856B9-54B6-4B4D-B4C8-106F7BD16CAB}" destId="{3E3B92BE-E385-4E9B-A384-D4D57F3D9F09}" srcOrd="1" destOrd="0" presId="urn:microsoft.com/office/officeart/2005/8/layout/hierarchy2"/>
    <dgm:cxn modelId="{7A239847-B55D-4FBC-B1E4-BD2BF0C7DF9C}" type="presParOf" srcId="{3E3B92BE-E385-4E9B-A384-D4D57F3D9F09}" destId="{5F425365-06FF-4344-95C7-53DF41BB628C}" srcOrd="0" destOrd="0" presId="urn:microsoft.com/office/officeart/2005/8/layout/hierarchy2"/>
    <dgm:cxn modelId="{B2FE225B-6FC0-477A-9C88-1B1806E86F3D}" type="presParOf" srcId="{3E3B92BE-E385-4E9B-A384-D4D57F3D9F09}" destId="{BFE6439F-38A6-440E-8B37-996CDD0C5D1E}" srcOrd="1" destOrd="0" presId="urn:microsoft.com/office/officeart/2005/8/layout/hierarchy2"/>
    <dgm:cxn modelId="{9E886FC3-1CB6-4502-9B06-30F9C63A86B7}" type="presParOf" srcId="{BFE6439F-38A6-440E-8B37-996CDD0C5D1E}" destId="{4EAB2FFC-3E11-4D5E-A849-B01F9469F12B}" srcOrd="0" destOrd="0" presId="urn:microsoft.com/office/officeart/2005/8/layout/hierarchy2"/>
    <dgm:cxn modelId="{F9432AEE-9725-458B-99C5-894EFC59D1D5}" type="presParOf" srcId="{4EAB2FFC-3E11-4D5E-A849-B01F9469F12B}" destId="{AEF43B85-A8F2-41F6-9F5F-45052D646678}" srcOrd="0" destOrd="0" presId="urn:microsoft.com/office/officeart/2005/8/layout/hierarchy2"/>
    <dgm:cxn modelId="{36657379-EB4E-47FD-BDD3-7C65101EAD2F}" type="presParOf" srcId="{BFE6439F-38A6-440E-8B37-996CDD0C5D1E}" destId="{B5A215EF-A517-45A0-8595-D3D70A5FD81F}" srcOrd="1" destOrd="0" presId="urn:microsoft.com/office/officeart/2005/8/layout/hierarchy2"/>
    <dgm:cxn modelId="{B06FA017-AF51-4481-96F8-CFF8FA010BC6}" type="presParOf" srcId="{B5A215EF-A517-45A0-8595-D3D70A5FD81F}" destId="{B835AAC0-C856-4825-97BF-C2322FC8047C}" srcOrd="0" destOrd="0" presId="urn:microsoft.com/office/officeart/2005/8/layout/hierarchy2"/>
    <dgm:cxn modelId="{C69E37F4-B59D-4FEE-94F2-39CDD47E32FA}" type="presParOf" srcId="{B5A215EF-A517-45A0-8595-D3D70A5FD81F}" destId="{ADD86C13-3536-4496-8681-33F45A94BB73}" srcOrd="1" destOrd="0" presId="urn:microsoft.com/office/officeart/2005/8/layout/hierarchy2"/>
    <dgm:cxn modelId="{201E4EE8-E356-4EC5-8BAD-727C8FE1A655}" type="presParOf" srcId="{97C856B9-54B6-4B4D-B4C8-106F7BD16CAB}" destId="{11C09FC5-2939-494C-B78C-3AE8F2C66D8D}" srcOrd="2" destOrd="0" presId="urn:microsoft.com/office/officeart/2005/8/layout/hierarchy2"/>
    <dgm:cxn modelId="{A4062CA0-7178-4E38-8600-4A2B985AC1BE}" type="presParOf" srcId="{11C09FC5-2939-494C-B78C-3AE8F2C66D8D}" destId="{5FE6CB65-DDC3-4600-953D-98E7F5C1FC56}" srcOrd="0" destOrd="0" presId="urn:microsoft.com/office/officeart/2005/8/layout/hierarchy2"/>
    <dgm:cxn modelId="{E8C19F7E-5E15-4CB4-9E6E-7C4ECDE711DB}" type="presParOf" srcId="{97C856B9-54B6-4B4D-B4C8-106F7BD16CAB}" destId="{EDD92C71-66EB-4F5E-8EBB-CDF2A9AAB3D7}" srcOrd="3" destOrd="0" presId="urn:microsoft.com/office/officeart/2005/8/layout/hierarchy2"/>
    <dgm:cxn modelId="{DC7AC270-ACD3-4FC6-881A-C8437C09B258}" type="presParOf" srcId="{EDD92C71-66EB-4F5E-8EBB-CDF2A9AAB3D7}" destId="{D643AB16-2C9C-4BA1-9BB7-DEF9C8B81B49}" srcOrd="0" destOrd="0" presId="urn:microsoft.com/office/officeart/2005/8/layout/hierarchy2"/>
    <dgm:cxn modelId="{B4A35811-103B-487F-A3E6-C12C99544364}" type="presParOf" srcId="{EDD92C71-66EB-4F5E-8EBB-CDF2A9AAB3D7}" destId="{8F900807-464C-42EA-9B33-C18EAAEE23E7}" srcOrd="1" destOrd="0" presId="urn:microsoft.com/office/officeart/2005/8/layout/hierarchy2"/>
    <dgm:cxn modelId="{4C76004B-9513-4D78-AAAE-9231C03F1A1E}" type="presParOf" srcId="{8F900807-464C-42EA-9B33-C18EAAEE23E7}" destId="{BF2362FF-B123-4525-8539-C3D82A31929D}" srcOrd="0" destOrd="0" presId="urn:microsoft.com/office/officeart/2005/8/layout/hierarchy2"/>
    <dgm:cxn modelId="{57B3818A-00BE-4B8F-906E-8BE83B0B33B9}" type="presParOf" srcId="{BF2362FF-B123-4525-8539-C3D82A31929D}" destId="{E29B832A-0C29-4F2F-B90D-BBB3212FF29B}" srcOrd="0" destOrd="0" presId="urn:microsoft.com/office/officeart/2005/8/layout/hierarchy2"/>
    <dgm:cxn modelId="{4D2C483E-C980-4617-AAA8-1827F435220A}" type="presParOf" srcId="{8F900807-464C-42EA-9B33-C18EAAEE23E7}" destId="{F4E4CE8A-E204-40A5-B23F-C1DCCECDAEC1}" srcOrd="1" destOrd="0" presId="urn:microsoft.com/office/officeart/2005/8/layout/hierarchy2"/>
    <dgm:cxn modelId="{DA2AAAC8-32B1-4DD7-B7E6-06F5CF67C77F}" type="presParOf" srcId="{F4E4CE8A-E204-40A5-B23F-C1DCCECDAEC1}" destId="{09FF8D13-89CC-4C3A-838F-F99B44E55F72}" srcOrd="0" destOrd="0" presId="urn:microsoft.com/office/officeart/2005/8/layout/hierarchy2"/>
    <dgm:cxn modelId="{44602CF1-DE8D-406B-8EDE-BA15CE30568F}" type="presParOf" srcId="{F4E4CE8A-E204-40A5-B23F-C1DCCECDAEC1}" destId="{5D84899D-23BE-4283-87B7-A6A09E469AB3}" srcOrd="1" destOrd="0" presId="urn:microsoft.com/office/officeart/2005/8/layout/hierarchy2"/>
    <dgm:cxn modelId="{16FEC56E-E1B0-4BB0-A1FD-21020697AD9A}" type="presParOf" srcId="{97C856B9-54B6-4B4D-B4C8-106F7BD16CAB}" destId="{BF07E8F8-2AD7-4A8B-BBF7-9FB84353DCA3}" srcOrd="4" destOrd="0" presId="urn:microsoft.com/office/officeart/2005/8/layout/hierarchy2"/>
    <dgm:cxn modelId="{627CA03E-E042-42CB-BFBD-19BCA1852A97}" type="presParOf" srcId="{BF07E8F8-2AD7-4A8B-BBF7-9FB84353DCA3}" destId="{D1A7827E-D197-48F8-9744-966E3D59A970}" srcOrd="0" destOrd="0" presId="urn:microsoft.com/office/officeart/2005/8/layout/hierarchy2"/>
    <dgm:cxn modelId="{0708DF51-04B9-4EAF-BE97-B93F675E6287}" type="presParOf" srcId="{97C856B9-54B6-4B4D-B4C8-106F7BD16CAB}" destId="{CD9A9F15-4185-40A2-B374-FD5BA59987D2}" srcOrd="5" destOrd="0" presId="urn:microsoft.com/office/officeart/2005/8/layout/hierarchy2"/>
    <dgm:cxn modelId="{C18612CE-73E3-4A92-96D4-DC7490DACECB}" type="presParOf" srcId="{CD9A9F15-4185-40A2-B374-FD5BA59987D2}" destId="{B6663223-2DD7-424E-AA4F-AA5E2D1427D2}" srcOrd="0" destOrd="0" presId="urn:microsoft.com/office/officeart/2005/8/layout/hierarchy2"/>
    <dgm:cxn modelId="{E4589578-D439-41E2-9BFD-14FACD2C1E8D}" type="presParOf" srcId="{CD9A9F15-4185-40A2-B374-FD5BA59987D2}" destId="{3A9510B0-5B1C-4D80-82D7-D8DB2FBB5CC4}" srcOrd="1" destOrd="0" presId="urn:microsoft.com/office/officeart/2005/8/layout/hierarchy2"/>
    <dgm:cxn modelId="{8841EDD1-0798-4DD1-B127-631D60905CCE}" type="presParOf" srcId="{3A9510B0-5B1C-4D80-82D7-D8DB2FBB5CC4}" destId="{278B058E-CA08-4042-93F2-6B22C70D98B7}" srcOrd="0" destOrd="0" presId="urn:microsoft.com/office/officeart/2005/8/layout/hierarchy2"/>
    <dgm:cxn modelId="{1D6C6EC8-72A1-4BEC-831A-C008567CE66D}" type="presParOf" srcId="{278B058E-CA08-4042-93F2-6B22C70D98B7}" destId="{767DD168-57B7-4D0A-9963-B25DD073903F}" srcOrd="0" destOrd="0" presId="urn:microsoft.com/office/officeart/2005/8/layout/hierarchy2"/>
    <dgm:cxn modelId="{8B00B0B5-C90B-40A3-BD6C-79CA66B80E05}" type="presParOf" srcId="{3A9510B0-5B1C-4D80-82D7-D8DB2FBB5CC4}" destId="{DEC23DB1-E5B6-471E-8C5F-9D3556DA1CC9}" srcOrd="1" destOrd="0" presId="urn:microsoft.com/office/officeart/2005/8/layout/hierarchy2"/>
    <dgm:cxn modelId="{E1692B6C-C178-4514-824E-5199AA15BD55}" type="presParOf" srcId="{DEC23DB1-E5B6-471E-8C5F-9D3556DA1CC9}" destId="{5D07B193-834D-4510-B007-91B18D5DE0FE}" srcOrd="0" destOrd="0" presId="urn:microsoft.com/office/officeart/2005/8/layout/hierarchy2"/>
    <dgm:cxn modelId="{C555B226-4941-48C6-82F8-7E0B804A9C33}" type="presParOf" srcId="{DEC23DB1-E5B6-471E-8C5F-9D3556DA1CC9}" destId="{16137A0A-6DCB-4A24-BD6D-C01E1E5DA5B0}" srcOrd="1" destOrd="0" presId="urn:microsoft.com/office/officeart/2005/8/layout/hierarchy2"/>
    <dgm:cxn modelId="{10D2E691-29B0-4922-90F4-EBE7E3BE44B3}" type="presParOf" srcId="{97C856B9-54B6-4B4D-B4C8-106F7BD16CAB}" destId="{F359A58E-5B92-4773-928F-B97BC5BA2D5D}" srcOrd="6" destOrd="0" presId="urn:microsoft.com/office/officeart/2005/8/layout/hierarchy2"/>
    <dgm:cxn modelId="{7AF5F4DF-9AD8-4061-ADC8-67E4E597FD0E}" type="presParOf" srcId="{F359A58E-5B92-4773-928F-B97BC5BA2D5D}" destId="{DEDE15D3-BB77-4C39-B4EA-54F8326DBADB}" srcOrd="0" destOrd="0" presId="urn:microsoft.com/office/officeart/2005/8/layout/hierarchy2"/>
    <dgm:cxn modelId="{E92AEB19-18CD-4B98-A898-9515993ED039}" type="presParOf" srcId="{97C856B9-54B6-4B4D-B4C8-106F7BD16CAB}" destId="{E450B98C-43A0-4FAA-8EEE-2D1433E57F38}" srcOrd="7" destOrd="0" presId="urn:microsoft.com/office/officeart/2005/8/layout/hierarchy2"/>
    <dgm:cxn modelId="{E8463967-8A8B-4949-B1B3-6EDF242C6E37}" type="presParOf" srcId="{E450B98C-43A0-4FAA-8EEE-2D1433E57F38}" destId="{645E20B0-2EFD-467B-9299-E00BED8C18C8}" srcOrd="0" destOrd="0" presId="urn:microsoft.com/office/officeart/2005/8/layout/hierarchy2"/>
    <dgm:cxn modelId="{4DB59D91-E81D-4688-A2B0-5DF307FD6A87}" type="presParOf" srcId="{E450B98C-43A0-4FAA-8EEE-2D1433E57F38}" destId="{035C72B4-CEAC-4F38-B8D7-CF808E8AB383}" srcOrd="1" destOrd="0" presId="urn:microsoft.com/office/officeart/2005/8/layout/hierarchy2"/>
    <dgm:cxn modelId="{AF73DE93-6A38-4AE5-AB17-6DFB91520A1B}" type="presParOf" srcId="{035C72B4-CEAC-4F38-B8D7-CF808E8AB383}" destId="{339E3C0D-2908-40E2-BFE0-1D8B2D67FD69}" srcOrd="0" destOrd="0" presId="urn:microsoft.com/office/officeart/2005/8/layout/hierarchy2"/>
    <dgm:cxn modelId="{544DCBE9-D763-4DB5-8E1F-72A1BD1E46EA}" type="presParOf" srcId="{339E3C0D-2908-40E2-BFE0-1D8B2D67FD69}" destId="{B5C7C1ED-028F-410D-AF25-E69DB2A29AEE}" srcOrd="0" destOrd="0" presId="urn:microsoft.com/office/officeart/2005/8/layout/hierarchy2"/>
    <dgm:cxn modelId="{69D220F4-28E0-4895-941F-71512F189399}" type="presParOf" srcId="{035C72B4-CEAC-4F38-B8D7-CF808E8AB383}" destId="{A664661C-602B-42C6-AE13-7D8A0773DE37}" srcOrd="1" destOrd="0" presId="urn:microsoft.com/office/officeart/2005/8/layout/hierarchy2"/>
    <dgm:cxn modelId="{0C933896-1D02-4FE3-8948-10187452DE3D}" type="presParOf" srcId="{A664661C-602B-42C6-AE13-7D8A0773DE37}" destId="{FF0E8A41-8B7C-486B-9A96-D9361C2AC9DC}" srcOrd="0" destOrd="0" presId="urn:microsoft.com/office/officeart/2005/8/layout/hierarchy2"/>
    <dgm:cxn modelId="{49E01881-425C-4B65-ABFA-CB442E45FA69}" type="presParOf" srcId="{A664661C-602B-42C6-AE13-7D8A0773DE37}" destId="{9DFB2069-4481-446A-B7A5-819D03ECC8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 7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10 Images</a:t>
          </a:r>
        </a:p>
      </dgm:t>
    </dgm:pt>
    <dgm:pt modelId="{22DAB66A-16C5-4A98-B5E6-C82E92268266}" type="parTrans" cxnId="{254E102C-911A-40A8-BBF5-56501607E40A}">
      <dgm:prSet/>
      <dgm:spPr/>
      <dgm:t>
        <a:bodyPr/>
        <a:lstStyle/>
        <a:p>
          <a:endParaRPr lang="en-US"/>
        </a:p>
      </dgm:t>
    </dgm:pt>
    <dgm:pt modelId="{DAE2D0C8-82ED-4219-8560-1C64190FDA6F}" type="sibTrans" cxnId="{254E102C-911A-40A8-BBF5-56501607E40A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10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DDF6C937-10A2-4DEB-A337-17FA474931D4}">
      <dgm:prSet/>
      <dgm:spPr/>
      <dgm:t>
        <a:bodyPr/>
        <a:lstStyle/>
        <a:p>
          <a:endParaRPr lang="en-US"/>
        </a:p>
      </dgm:t>
    </dgm:pt>
    <dgm:pt modelId="{2833AF21-5F82-4D0A-AE3E-0090CA192F30}" type="sibTrans" cxnId="{DDF6C937-10A2-4DEB-A337-17FA474931D4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2"/>
      <dgm:spPr/>
    </dgm:pt>
    <dgm:pt modelId="{8C4D7A05-A0F3-4D11-81C1-CF242D0AEC38}" type="pres">
      <dgm:prSet presAssocID="{C810FD3E-6248-4C9A-906A-E6E2B1C890E8}" presName="connTx" presStyleLbl="parChTrans1D2" presStyleIdx="0" presStyleCnt="2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2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2"/>
      <dgm:spPr/>
    </dgm:pt>
    <dgm:pt modelId="{AEF43B85-A8F2-41F6-9F5F-45052D646678}" type="pres">
      <dgm:prSet presAssocID="{22DAB66A-16C5-4A98-B5E6-C82E92268266}" presName="connTx" presStyleLbl="parChTrans1D3" presStyleIdx="0" presStyleCnt="2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2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2"/>
      <dgm:spPr/>
    </dgm:pt>
    <dgm:pt modelId="{5FE6CB65-DDC3-4600-953D-98E7F5C1FC56}" type="pres">
      <dgm:prSet presAssocID="{0A509A31-03E4-4688-A725-945E82B967FC}" presName="connTx" presStyleLbl="parChTrans1D2" presStyleIdx="1" presStyleCnt="2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2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2"/>
      <dgm:spPr/>
    </dgm:pt>
    <dgm:pt modelId="{E29B832A-0C29-4F2F-B90D-BBB3212FF29B}" type="pres">
      <dgm:prSet presAssocID="{62DE9117-F40D-4B97-8F68-7430B432DA28}" presName="connTx" presStyleLbl="parChTrans1D3" presStyleIdx="1" presStyleCnt="2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2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</dgm:ptLst>
  <dgm:cxnLst>
    <dgm:cxn modelId="{6D6F860A-E42C-4CAB-B250-1870DD5AEC36}" type="presOf" srcId="{0A509A31-03E4-4688-A725-945E82B967FC}" destId="{11C09FC5-2939-494C-B78C-3AE8F2C66D8D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254E102C-911A-40A8-BBF5-56501607E40A}" srcId="{F521A32F-1A25-4A06-8EB4-0962C57C46CC}" destId="{4245BAD3-A821-4498-899E-F72BD0CA577E}" srcOrd="0" destOrd="0" parTransId="{22DAB66A-16C5-4A98-B5E6-C82E92268266}" sibTransId="{DAE2D0C8-82ED-4219-8560-1C64190FDA6F}"/>
    <dgm:cxn modelId="{7D239930-0221-457E-99F7-678760534C74}" type="presOf" srcId="{F521A32F-1A25-4A06-8EB4-0962C57C46CC}" destId="{5F425365-06FF-4344-95C7-53DF41BB628C}" srcOrd="0" destOrd="0" presId="urn:microsoft.com/office/officeart/2005/8/layout/hierarchy2"/>
    <dgm:cxn modelId="{DDF6C937-10A2-4DEB-A337-17FA474931D4}" srcId="{031F74BB-7674-4F74-A107-70CA15D44F4D}" destId="{65E77AC3-9111-4610-8C3E-8FA58ED4C1E0}" srcOrd="0" destOrd="0" parTransId="{62DE9117-F40D-4B97-8F68-7430B432DA28}" sibTransId="{2833AF21-5F82-4D0A-AE3E-0090CA192F30}"/>
    <dgm:cxn modelId="{A667B148-3DA1-4154-B883-11F5BAE755BF}" type="presOf" srcId="{22DAB66A-16C5-4A98-B5E6-C82E92268266}" destId="{4EAB2FFC-3E11-4D5E-A849-B01F9469F12B}" srcOrd="0" destOrd="0" presId="urn:microsoft.com/office/officeart/2005/8/layout/hierarchy2"/>
    <dgm:cxn modelId="{5901E868-2D7E-423D-9BB4-49CBE17E3DD6}" type="presOf" srcId="{0A509A31-03E4-4688-A725-945E82B967FC}" destId="{5FE6CB65-DDC3-4600-953D-98E7F5C1FC56}" srcOrd="1" destOrd="0" presId="urn:microsoft.com/office/officeart/2005/8/layout/hierarchy2"/>
    <dgm:cxn modelId="{6B1BF569-54D8-406F-96BD-E1559E2A49A4}" type="presOf" srcId="{22DAB66A-16C5-4A98-B5E6-C82E92268266}" destId="{AEF43B85-A8F2-41F6-9F5F-45052D646678}" srcOrd="1" destOrd="0" presId="urn:microsoft.com/office/officeart/2005/8/layout/hierarchy2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7F757070-102F-43F3-9E1C-F017EB5F70C4}" type="presOf" srcId="{62DE9117-F40D-4B97-8F68-7430B432DA28}" destId="{E29B832A-0C29-4F2F-B90D-BBB3212FF29B}" srcOrd="1" destOrd="0" presId="urn:microsoft.com/office/officeart/2005/8/layout/hierarchy2"/>
    <dgm:cxn modelId="{9ADDF87B-756F-4CAE-B006-B1DCB8976828}" type="presOf" srcId="{65E77AC3-9111-4610-8C3E-8FA58ED4C1E0}" destId="{09FF8D13-89CC-4C3A-838F-F99B44E55F72}" srcOrd="0" destOrd="0" presId="urn:microsoft.com/office/officeart/2005/8/layout/hierarchy2"/>
    <dgm:cxn modelId="{731BF48C-433A-4BA4-8D92-62038F3B5A3A}" type="presOf" srcId="{62DE9117-F40D-4B97-8F68-7430B432DA28}" destId="{BF2362FF-B123-4525-8539-C3D82A31929D}" srcOrd="0" destOrd="0" presId="urn:microsoft.com/office/officeart/2005/8/layout/hierarchy2"/>
    <dgm:cxn modelId="{919A8BC7-1D9F-414F-A221-342D6B8B9FA2}" type="presOf" srcId="{4245BAD3-A821-4498-899E-F72BD0CA577E}" destId="{B835AAC0-C856-4825-97BF-C2322FC8047C}" srcOrd="0" destOrd="0" presId="urn:microsoft.com/office/officeart/2005/8/layout/hierarchy2"/>
    <dgm:cxn modelId="{10FA11D8-69E6-429F-8A57-AF5EE946428A}" type="presOf" srcId="{C810FD3E-6248-4C9A-906A-E6E2B1C890E8}" destId="{66268C38-5722-4699-88B6-D6F5FC1507D9}" srcOrd="0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21FF00E9-7C43-4DB3-A124-D6E696610007}" type="presOf" srcId="{A136A342-A73E-48FE-A3C4-88C855EFA029}" destId="{7F29A160-DC3A-48F9-B121-D3B7D5966269}" srcOrd="0" destOrd="0" presId="urn:microsoft.com/office/officeart/2005/8/layout/hierarchy2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E6A500F3-BB04-439E-9BE2-97B99BDACE81}" type="presOf" srcId="{C810FD3E-6248-4C9A-906A-E6E2B1C890E8}" destId="{8C4D7A05-A0F3-4D11-81C1-CF242D0AEC38}" srcOrd="1" destOrd="0" presId="urn:microsoft.com/office/officeart/2005/8/layout/hierarchy2"/>
    <dgm:cxn modelId="{B24428F4-E571-431C-9C3E-DE9371CE43D6}" type="presOf" srcId="{031F74BB-7674-4F74-A107-70CA15D44F4D}" destId="{D643AB16-2C9C-4BA1-9BB7-DEF9C8B81B49}" srcOrd="0" destOrd="0" presId="urn:microsoft.com/office/officeart/2005/8/layout/hierarchy2"/>
    <dgm:cxn modelId="{3E1DF6FE-62A3-4AFF-B2AA-46F7296139AD}" type="presParOf" srcId="{DF6F6D4B-C604-4C5C-A7D9-20501C427D40}" destId="{1889065D-6103-46F9-AD51-A344199CDFE5}" srcOrd="0" destOrd="0" presId="urn:microsoft.com/office/officeart/2005/8/layout/hierarchy2"/>
    <dgm:cxn modelId="{50E1C323-45DD-4614-8C83-456B3B18C4C0}" type="presParOf" srcId="{1889065D-6103-46F9-AD51-A344199CDFE5}" destId="{7F29A160-DC3A-48F9-B121-D3B7D5966269}" srcOrd="0" destOrd="0" presId="urn:microsoft.com/office/officeart/2005/8/layout/hierarchy2"/>
    <dgm:cxn modelId="{D73D95A5-1D92-4AC7-A80A-52DBA03AA75B}" type="presParOf" srcId="{1889065D-6103-46F9-AD51-A344199CDFE5}" destId="{97C856B9-54B6-4B4D-B4C8-106F7BD16CAB}" srcOrd="1" destOrd="0" presId="urn:microsoft.com/office/officeart/2005/8/layout/hierarchy2"/>
    <dgm:cxn modelId="{53267E5C-DA73-4BC4-93FD-FA0B7E955BE1}" type="presParOf" srcId="{97C856B9-54B6-4B4D-B4C8-106F7BD16CAB}" destId="{66268C38-5722-4699-88B6-D6F5FC1507D9}" srcOrd="0" destOrd="0" presId="urn:microsoft.com/office/officeart/2005/8/layout/hierarchy2"/>
    <dgm:cxn modelId="{4647AF11-51C8-442F-A284-CE5BBD2710DA}" type="presParOf" srcId="{66268C38-5722-4699-88B6-D6F5FC1507D9}" destId="{8C4D7A05-A0F3-4D11-81C1-CF242D0AEC38}" srcOrd="0" destOrd="0" presId="urn:microsoft.com/office/officeart/2005/8/layout/hierarchy2"/>
    <dgm:cxn modelId="{DE16A116-A4A0-41A7-8D0B-5E5A9D12B9C4}" type="presParOf" srcId="{97C856B9-54B6-4B4D-B4C8-106F7BD16CAB}" destId="{3E3B92BE-E385-4E9B-A384-D4D57F3D9F09}" srcOrd="1" destOrd="0" presId="urn:microsoft.com/office/officeart/2005/8/layout/hierarchy2"/>
    <dgm:cxn modelId="{72FB8CF9-E6A8-4439-9C70-C81D1F0278E3}" type="presParOf" srcId="{3E3B92BE-E385-4E9B-A384-D4D57F3D9F09}" destId="{5F425365-06FF-4344-95C7-53DF41BB628C}" srcOrd="0" destOrd="0" presId="urn:microsoft.com/office/officeart/2005/8/layout/hierarchy2"/>
    <dgm:cxn modelId="{E34ADC75-548A-438D-BA09-2FB9542F0214}" type="presParOf" srcId="{3E3B92BE-E385-4E9B-A384-D4D57F3D9F09}" destId="{BFE6439F-38A6-440E-8B37-996CDD0C5D1E}" srcOrd="1" destOrd="0" presId="urn:microsoft.com/office/officeart/2005/8/layout/hierarchy2"/>
    <dgm:cxn modelId="{DCB9B388-C8EA-40CC-A3A4-CE3C619F9CCD}" type="presParOf" srcId="{BFE6439F-38A6-440E-8B37-996CDD0C5D1E}" destId="{4EAB2FFC-3E11-4D5E-A849-B01F9469F12B}" srcOrd="0" destOrd="0" presId="urn:microsoft.com/office/officeart/2005/8/layout/hierarchy2"/>
    <dgm:cxn modelId="{00C1C7E6-448F-4065-9613-336A2D844D57}" type="presParOf" srcId="{4EAB2FFC-3E11-4D5E-A849-B01F9469F12B}" destId="{AEF43B85-A8F2-41F6-9F5F-45052D646678}" srcOrd="0" destOrd="0" presId="urn:microsoft.com/office/officeart/2005/8/layout/hierarchy2"/>
    <dgm:cxn modelId="{084B5B0D-7649-4477-AB11-B37F78BF2A69}" type="presParOf" srcId="{BFE6439F-38A6-440E-8B37-996CDD0C5D1E}" destId="{B5A215EF-A517-45A0-8595-D3D70A5FD81F}" srcOrd="1" destOrd="0" presId="urn:microsoft.com/office/officeart/2005/8/layout/hierarchy2"/>
    <dgm:cxn modelId="{23C8D8A4-B457-4D0F-9468-9A034DB808A9}" type="presParOf" srcId="{B5A215EF-A517-45A0-8595-D3D70A5FD81F}" destId="{B835AAC0-C856-4825-97BF-C2322FC8047C}" srcOrd="0" destOrd="0" presId="urn:microsoft.com/office/officeart/2005/8/layout/hierarchy2"/>
    <dgm:cxn modelId="{63364972-CF2C-4C8E-A57D-4AE302968B32}" type="presParOf" srcId="{B5A215EF-A517-45A0-8595-D3D70A5FD81F}" destId="{ADD86C13-3536-4496-8681-33F45A94BB73}" srcOrd="1" destOrd="0" presId="urn:microsoft.com/office/officeart/2005/8/layout/hierarchy2"/>
    <dgm:cxn modelId="{032EDA44-1D88-47BE-A30A-7AB0C98AA5A6}" type="presParOf" srcId="{97C856B9-54B6-4B4D-B4C8-106F7BD16CAB}" destId="{11C09FC5-2939-494C-B78C-3AE8F2C66D8D}" srcOrd="2" destOrd="0" presId="urn:microsoft.com/office/officeart/2005/8/layout/hierarchy2"/>
    <dgm:cxn modelId="{D9451DC7-DEFB-4CF8-86B9-487A0C4B75CE}" type="presParOf" srcId="{11C09FC5-2939-494C-B78C-3AE8F2C66D8D}" destId="{5FE6CB65-DDC3-4600-953D-98E7F5C1FC56}" srcOrd="0" destOrd="0" presId="urn:microsoft.com/office/officeart/2005/8/layout/hierarchy2"/>
    <dgm:cxn modelId="{112026AB-9966-47CA-ACC8-977814243A60}" type="presParOf" srcId="{97C856B9-54B6-4B4D-B4C8-106F7BD16CAB}" destId="{EDD92C71-66EB-4F5E-8EBB-CDF2A9AAB3D7}" srcOrd="3" destOrd="0" presId="urn:microsoft.com/office/officeart/2005/8/layout/hierarchy2"/>
    <dgm:cxn modelId="{B7E09A92-DF44-4BB8-9C60-FD3A66C3AD3F}" type="presParOf" srcId="{EDD92C71-66EB-4F5E-8EBB-CDF2A9AAB3D7}" destId="{D643AB16-2C9C-4BA1-9BB7-DEF9C8B81B49}" srcOrd="0" destOrd="0" presId="urn:microsoft.com/office/officeart/2005/8/layout/hierarchy2"/>
    <dgm:cxn modelId="{6B733B66-55FC-4A25-B54F-E8315EE56BB7}" type="presParOf" srcId="{EDD92C71-66EB-4F5E-8EBB-CDF2A9AAB3D7}" destId="{8F900807-464C-42EA-9B33-C18EAAEE23E7}" srcOrd="1" destOrd="0" presId="urn:microsoft.com/office/officeart/2005/8/layout/hierarchy2"/>
    <dgm:cxn modelId="{3FD9E5B3-AEFA-4F38-BDA1-5B5BEA3D25AB}" type="presParOf" srcId="{8F900807-464C-42EA-9B33-C18EAAEE23E7}" destId="{BF2362FF-B123-4525-8539-C3D82A31929D}" srcOrd="0" destOrd="0" presId="urn:microsoft.com/office/officeart/2005/8/layout/hierarchy2"/>
    <dgm:cxn modelId="{54C163E7-2A19-4920-9FA7-65A308A64854}" type="presParOf" srcId="{BF2362FF-B123-4525-8539-C3D82A31929D}" destId="{E29B832A-0C29-4F2F-B90D-BBB3212FF29B}" srcOrd="0" destOrd="0" presId="urn:microsoft.com/office/officeart/2005/8/layout/hierarchy2"/>
    <dgm:cxn modelId="{EAC33DFE-B16B-4752-BE63-BED580214B54}" type="presParOf" srcId="{8F900807-464C-42EA-9B33-C18EAAEE23E7}" destId="{F4E4CE8A-E204-40A5-B23F-C1DCCECDAEC1}" srcOrd="1" destOrd="0" presId="urn:microsoft.com/office/officeart/2005/8/layout/hierarchy2"/>
    <dgm:cxn modelId="{F68EEE07-D143-4E36-B547-CB593D1EDB5A}" type="presParOf" srcId="{F4E4CE8A-E204-40A5-B23F-C1DCCECDAEC1}" destId="{09FF8D13-89CC-4C3A-838F-F99B44E55F72}" srcOrd="0" destOrd="0" presId="urn:microsoft.com/office/officeart/2005/8/layout/hierarchy2"/>
    <dgm:cxn modelId="{3C176B5D-BB21-4EE0-B979-67652E8E2C4F}" type="presParOf" srcId="{F4E4CE8A-E204-40A5-B23F-C1DCCECDAEC1}" destId="{5D84899D-23BE-4283-87B7-A6A09E469A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4F5EA2-1350-4FD9-A71A-957EF51941B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6A342-A73E-48FE-A3C4-88C855EFA0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Record 8</a:t>
          </a:r>
          <a:endParaRPr lang="en-US"/>
        </a:p>
      </dgm:t>
    </dgm:pt>
    <dgm:pt modelId="{375983FB-2350-4DC9-AB48-8C59485DD10A}" type="parTrans" cxnId="{C00C0E1F-8C90-48F6-BD16-D6E238548E5B}">
      <dgm:prSet/>
      <dgm:spPr/>
      <dgm:t>
        <a:bodyPr/>
        <a:lstStyle/>
        <a:p>
          <a:endParaRPr lang="en-US"/>
        </a:p>
      </dgm:t>
    </dgm:pt>
    <dgm:pt modelId="{059315C4-89A3-4E01-9B80-18EFF1704232}" type="sibTrans" cxnId="{C00C0E1F-8C90-48F6-BD16-D6E238548E5B}">
      <dgm:prSet/>
      <dgm:spPr/>
      <dgm:t>
        <a:bodyPr/>
        <a:lstStyle/>
        <a:p>
          <a:endParaRPr lang="en-US"/>
        </a:p>
      </dgm:t>
    </dgm:pt>
    <dgm:pt modelId="{F521A32F-1A25-4A06-8EB4-0962C57C46C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View1</a:t>
          </a:r>
          <a:endParaRPr lang="en-US"/>
        </a:p>
      </dgm:t>
    </dgm:pt>
    <dgm:pt modelId="{C810FD3E-6248-4C9A-906A-E6E2B1C890E8}" type="parTrans" cxnId="{22E42D6F-4722-4CC9-B6E9-E8D09AE78BC0}">
      <dgm:prSet/>
      <dgm:spPr/>
      <dgm:t>
        <a:bodyPr/>
        <a:lstStyle/>
        <a:p>
          <a:endParaRPr lang="en-US"/>
        </a:p>
      </dgm:t>
    </dgm:pt>
    <dgm:pt modelId="{12921C9A-6B92-4E98-8535-4A6E804F205F}" type="sibTrans" cxnId="{22E42D6F-4722-4CC9-B6E9-E8D09AE78BC0}">
      <dgm:prSet/>
      <dgm:spPr/>
      <dgm:t>
        <a:bodyPr/>
        <a:lstStyle/>
        <a:p>
          <a:endParaRPr lang="en-US"/>
        </a:p>
      </dgm:t>
    </dgm:pt>
    <dgm:pt modelId="{031F74BB-7674-4F74-A107-70CA15D44F4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Top View2</a:t>
          </a:r>
          <a:endParaRPr lang="en-US"/>
        </a:p>
      </dgm:t>
    </dgm:pt>
    <dgm:pt modelId="{0A509A31-03E4-4688-A725-945E82B967FC}" type="parTrans" cxnId="{681131F0-F63C-4F13-93D9-D780889B99AE}">
      <dgm:prSet/>
      <dgm:spPr/>
      <dgm:t>
        <a:bodyPr/>
        <a:lstStyle/>
        <a:p>
          <a:endParaRPr lang="en-US"/>
        </a:p>
      </dgm:t>
    </dgm:pt>
    <dgm:pt modelId="{840E12D2-B221-4C73-84BD-047290B28970}" type="sibTrans" cxnId="{681131F0-F63C-4F13-93D9-D780889B99AE}">
      <dgm:prSet/>
      <dgm:spPr/>
      <dgm:t>
        <a:bodyPr/>
        <a:lstStyle/>
        <a:p>
          <a:endParaRPr lang="en-US"/>
        </a:p>
      </dgm:t>
    </dgm:pt>
    <dgm:pt modelId="{4245BAD3-A821-4498-899E-F72BD0CA577E}">
      <dgm:prSet phldr="0"/>
      <dgm:spPr/>
      <dgm:t>
        <a:bodyPr/>
        <a:lstStyle/>
        <a:p>
          <a:pPr rtl="0"/>
          <a:r>
            <a:rPr lang="en-US">
              <a:latin typeface="Arial"/>
            </a:rPr>
            <a:t>10 Images</a:t>
          </a:r>
        </a:p>
      </dgm:t>
    </dgm:pt>
    <dgm:pt modelId="{22DAB66A-16C5-4A98-B5E6-C82E92268266}" type="parTrans" cxnId="{254E102C-911A-40A8-BBF5-56501607E40A}">
      <dgm:prSet/>
      <dgm:spPr/>
      <dgm:t>
        <a:bodyPr/>
        <a:lstStyle/>
        <a:p>
          <a:endParaRPr lang="en-US"/>
        </a:p>
      </dgm:t>
    </dgm:pt>
    <dgm:pt modelId="{DAE2D0C8-82ED-4219-8560-1C64190FDA6F}" type="sibTrans" cxnId="{254E102C-911A-40A8-BBF5-56501607E40A}">
      <dgm:prSet/>
      <dgm:spPr/>
    </dgm:pt>
    <dgm:pt modelId="{65E77AC3-9111-4610-8C3E-8FA58ED4C1E0}">
      <dgm:prSet phldr="0"/>
      <dgm:spPr/>
      <dgm:t>
        <a:bodyPr/>
        <a:lstStyle/>
        <a:p>
          <a:pPr rtl="0"/>
          <a:r>
            <a:rPr lang="en-US">
              <a:latin typeface="Arial"/>
            </a:rPr>
            <a:t>10</a:t>
          </a:r>
          <a:r>
            <a:rPr lang="en-US"/>
            <a:t> Images</a:t>
          </a:r>
          <a:endParaRPr lang="en-US">
            <a:latin typeface="Arial"/>
          </a:endParaRPr>
        </a:p>
      </dgm:t>
    </dgm:pt>
    <dgm:pt modelId="{62DE9117-F40D-4B97-8F68-7430B432DA28}" type="parTrans" cxnId="{DDF6C937-10A2-4DEB-A337-17FA474931D4}">
      <dgm:prSet/>
      <dgm:spPr/>
      <dgm:t>
        <a:bodyPr/>
        <a:lstStyle/>
        <a:p>
          <a:endParaRPr lang="en-US"/>
        </a:p>
      </dgm:t>
    </dgm:pt>
    <dgm:pt modelId="{2833AF21-5F82-4D0A-AE3E-0090CA192F30}" type="sibTrans" cxnId="{DDF6C937-10A2-4DEB-A337-17FA474931D4}">
      <dgm:prSet/>
      <dgm:spPr/>
    </dgm:pt>
    <dgm:pt modelId="{DF6F6D4B-C604-4C5C-A7D9-20501C427D40}" type="pres">
      <dgm:prSet presAssocID="{7C4F5EA2-1350-4FD9-A71A-957EF51941B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89065D-6103-46F9-AD51-A344199CDFE5}" type="pres">
      <dgm:prSet presAssocID="{A136A342-A73E-48FE-A3C4-88C855EFA029}" presName="root1" presStyleCnt="0"/>
      <dgm:spPr/>
    </dgm:pt>
    <dgm:pt modelId="{7F29A160-DC3A-48F9-B121-D3B7D5966269}" type="pres">
      <dgm:prSet presAssocID="{A136A342-A73E-48FE-A3C4-88C855EFA029}" presName="LevelOneTextNode" presStyleLbl="node0" presStyleIdx="0" presStyleCnt="1">
        <dgm:presLayoutVars>
          <dgm:chPref val="3"/>
        </dgm:presLayoutVars>
      </dgm:prSet>
      <dgm:spPr/>
    </dgm:pt>
    <dgm:pt modelId="{97C856B9-54B6-4B4D-B4C8-106F7BD16CAB}" type="pres">
      <dgm:prSet presAssocID="{A136A342-A73E-48FE-A3C4-88C855EFA029}" presName="level2hierChild" presStyleCnt="0"/>
      <dgm:spPr/>
    </dgm:pt>
    <dgm:pt modelId="{66268C38-5722-4699-88B6-D6F5FC1507D9}" type="pres">
      <dgm:prSet presAssocID="{C810FD3E-6248-4C9A-906A-E6E2B1C890E8}" presName="conn2-1" presStyleLbl="parChTrans1D2" presStyleIdx="0" presStyleCnt="2"/>
      <dgm:spPr/>
    </dgm:pt>
    <dgm:pt modelId="{8C4D7A05-A0F3-4D11-81C1-CF242D0AEC38}" type="pres">
      <dgm:prSet presAssocID="{C810FD3E-6248-4C9A-906A-E6E2B1C890E8}" presName="connTx" presStyleLbl="parChTrans1D2" presStyleIdx="0" presStyleCnt="2"/>
      <dgm:spPr/>
    </dgm:pt>
    <dgm:pt modelId="{3E3B92BE-E385-4E9B-A384-D4D57F3D9F09}" type="pres">
      <dgm:prSet presAssocID="{F521A32F-1A25-4A06-8EB4-0962C57C46CC}" presName="root2" presStyleCnt="0"/>
      <dgm:spPr/>
    </dgm:pt>
    <dgm:pt modelId="{5F425365-06FF-4344-95C7-53DF41BB628C}" type="pres">
      <dgm:prSet presAssocID="{F521A32F-1A25-4A06-8EB4-0962C57C46CC}" presName="LevelTwoTextNode" presStyleLbl="node2" presStyleIdx="0" presStyleCnt="2">
        <dgm:presLayoutVars>
          <dgm:chPref val="3"/>
        </dgm:presLayoutVars>
      </dgm:prSet>
      <dgm:spPr/>
    </dgm:pt>
    <dgm:pt modelId="{BFE6439F-38A6-440E-8B37-996CDD0C5D1E}" type="pres">
      <dgm:prSet presAssocID="{F521A32F-1A25-4A06-8EB4-0962C57C46CC}" presName="level3hierChild" presStyleCnt="0"/>
      <dgm:spPr/>
    </dgm:pt>
    <dgm:pt modelId="{4EAB2FFC-3E11-4D5E-A849-B01F9469F12B}" type="pres">
      <dgm:prSet presAssocID="{22DAB66A-16C5-4A98-B5E6-C82E92268266}" presName="conn2-1" presStyleLbl="parChTrans1D3" presStyleIdx="0" presStyleCnt="2"/>
      <dgm:spPr/>
    </dgm:pt>
    <dgm:pt modelId="{AEF43B85-A8F2-41F6-9F5F-45052D646678}" type="pres">
      <dgm:prSet presAssocID="{22DAB66A-16C5-4A98-B5E6-C82E92268266}" presName="connTx" presStyleLbl="parChTrans1D3" presStyleIdx="0" presStyleCnt="2"/>
      <dgm:spPr/>
    </dgm:pt>
    <dgm:pt modelId="{B5A215EF-A517-45A0-8595-D3D70A5FD81F}" type="pres">
      <dgm:prSet presAssocID="{4245BAD3-A821-4498-899E-F72BD0CA577E}" presName="root2" presStyleCnt="0"/>
      <dgm:spPr/>
    </dgm:pt>
    <dgm:pt modelId="{B835AAC0-C856-4825-97BF-C2322FC8047C}" type="pres">
      <dgm:prSet presAssocID="{4245BAD3-A821-4498-899E-F72BD0CA577E}" presName="LevelTwoTextNode" presStyleLbl="node3" presStyleIdx="0" presStyleCnt="2">
        <dgm:presLayoutVars>
          <dgm:chPref val="3"/>
        </dgm:presLayoutVars>
      </dgm:prSet>
      <dgm:spPr/>
    </dgm:pt>
    <dgm:pt modelId="{ADD86C13-3536-4496-8681-33F45A94BB73}" type="pres">
      <dgm:prSet presAssocID="{4245BAD3-A821-4498-899E-F72BD0CA577E}" presName="level3hierChild" presStyleCnt="0"/>
      <dgm:spPr/>
    </dgm:pt>
    <dgm:pt modelId="{11C09FC5-2939-494C-B78C-3AE8F2C66D8D}" type="pres">
      <dgm:prSet presAssocID="{0A509A31-03E4-4688-A725-945E82B967FC}" presName="conn2-1" presStyleLbl="parChTrans1D2" presStyleIdx="1" presStyleCnt="2"/>
      <dgm:spPr/>
    </dgm:pt>
    <dgm:pt modelId="{5FE6CB65-DDC3-4600-953D-98E7F5C1FC56}" type="pres">
      <dgm:prSet presAssocID="{0A509A31-03E4-4688-A725-945E82B967FC}" presName="connTx" presStyleLbl="parChTrans1D2" presStyleIdx="1" presStyleCnt="2"/>
      <dgm:spPr/>
    </dgm:pt>
    <dgm:pt modelId="{EDD92C71-66EB-4F5E-8EBB-CDF2A9AAB3D7}" type="pres">
      <dgm:prSet presAssocID="{031F74BB-7674-4F74-A107-70CA15D44F4D}" presName="root2" presStyleCnt="0"/>
      <dgm:spPr/>
    </dgm:pt>
    <dgm:pt modelId="{D643AB16-2C9C-4BA1-9BB7-DEF9C8B81B49}" type="pres">
      <dgm:prSet presAssocID="{031F74BB-7674-4F74-A107-70CA15D44F4D}" presName="LevelTwoTextNode" presStyleLbl="node2" presStyleIdx="1" presStyleCnt="2">
        <dgm:presLayoutVars>
          <dgm:chPref val="3"/>
        </dgm:presLayoutVars>
      </dgm:prSet>
      <dgm:spPr/>
    </dgm:pt>
    <dgm:pt modelId="{8F900807-464C-42EA-9B33-C18EAAEE23E7}" type="pres">
      <dgm:prSet presAssocID="{031F74BB-7674-4F74-A107-70CA15D44F4D}" presName="level3hierChild" presStyleCnt="0"/>
      <dgm:spPr/>
    </dgm:pt>
    <dgm:pt modelId="{BF2362FF-B123-4525-8539-C3D82A31929D}" type="pres">
      <dgm:prSet presAssocID="{62DE9117-F40D-4B97-8F68-7430B432DA28}" presName="conn2-1" presStyleLbl="parChTrans1D3" presStyleIdx="1" presStyleCnt="2"/>
      <dgm:spPr/>
    </dgm:pt>
    <dgm:pt modelId="{E29B832A-0C29-4F2F-B90D-BBB3212FF29B}" type="pres">
      <dgm:prSet presAssocID="{62DE9117-F40D-4B97-8F68-7430B432DA28}" presName="connTx" presStyleLbl="parChTrans1D3" presStyleIdx="1" presStyleCnt="2"/>
      <dgm:spPr/>
    </dgm:pt>
    <dgm:pt modelId="{F4E4CE8A-E204-40A5-B23F-C1DCCECDAEC1}" type="pres">
      <dgm:prSet presAssocID="{65E77AC3-9111-4610-8C3E-8FA58ED4C1E0}" presName="root2" presStyleCnt="0"/>
      <dgm:spPr/>
    </dgm:pt>
    <dgm:pt modelId="{09FF8D13-89CC-4C3A-838F-F99B44E55F72}" type="pres">
      <dgm:prSet presAssocID="{65E77AC3-9111-4610-8C3E-8FA58ED4C1E0}" presName="LevelTwoTextNode" presStyleLbl="node3" presStyleIdx="1" presStyleCnt="2">
        <dgm:presLayoutVars>
          <dgm:chPref val="3"/>
        </dgm:presLayoutVars>
      </dgm:prSet>
      <dgm:spPr/>
    </dgm:pt>
    <dgm:pt modelId="{5D84899D-23BE-4283-87B7-A6A09E469AB3}" type="pres">
      <dgm:prSet presAssocID="{65E77AC3-9111-4610-8C3E-8FA58ED4C1E0}" presName="level3hierChild" presStyleCnt="0"/>
      <dgm:spPr/>
    </dgm:pt>
  </dgm:ptLst>
  <dgm:cxnLst>
    <dgm:cxn modelId="{A9179E00-9690-43AD-902D-5998EB897CC3}" type="presOf" srcId="{22DAB66A-16C5-4A98-B5E6-C82E92268266}" destId="{4EAB2FFC-3E11-4D5E-A849-B01F9469F12B}" srcOrd="0" destOrd="0" presId="urn:microsoft.com/office/officeart/2005/8/layout/hierarchy2"/>
    <dgm:cxn modelId="{C00C0E1F-8C90-48F6-BD16-D6E238548E5B}" srcId="{7C4F5EA2-1350-4FD9-A71A-957EF51941B6}" destId="{A136A342-A73E-48FE-A3C4-88C855EFA029}" srcOrd="0" destOrd="0" parTransId="{375983FB-2350-4DC9-AB48-8C59485DD10A}" sibTransId="{059315C4-89A3-4E01-9B80-18EFF1704232}"/>
    <dgm:cxn modelId="{254E102C-911A-40A8-BBF5-56501607E40A}" srcId="{F521A32F-1A25-4A06-8EB4-0962C57C46CC}" destId="{4245BAD3-A821-4498-899E-F72BD0CA577E}" srcOrd="0" destOrd="0" parTransId="{22DAB66A-16C5-4A98-B5E6-C82E92268266}" sibTransId="{DAE2D0C8-82ED-4219-8560-1C64190FDA6F}"/>
    <dgm:cxn modelId="{DDF6C937-10A2-4DEB-A337-17FA474931D4}" srcId="{031F74BB-7674-4F74-A107-70CA15D44F4D}" destId="{65E77AC3-9111-4610-8C3E-8FA58ED4C1E0}" srcOrd="0" destOrd="0" parTransId="{62DE9117-F40D-4B97-8F68-7430B432DA28}" sibTransId="{2833AF21-5F82-4D0A-AE3E-0090CA192F30}"/>
    <dgm:cxn modelId="{8A2FE23A-990E-400A-987D-4DBFA7381FA9}" type="presOf" srcId="{C810FD3E-6248-4C9A-906A-E6E2B1C890E8}" destId="{8C4D7A05-A0F3-4D11-81C1-CF242D0AEC38}" srcOrd="1" destOrd="0" presId="urn:microsoft.com/office/officeart/2005/8/layout/hierarchy2"/>
    <dgm:cxn modelId="{EAAE9940-41A2-4B01-B0E6-70EE52759ADD}" type="presOf" srcId="{F521A32F-1A25-4A06-8EB4-0962C57C46CC}" destId="{5F425365-06FF-4344-95C7-53DF41BB628C}" srcOrd="0" destOrd="0" presId="urn:microsoft.com/office/officeart/2005/8/layout/hierarchy2"/>
    <dgm:cxn modelId="{22E42D6F-4722-4CC9-B6E9-E8D09AE78BC0}" srcId="{A136A342-A73E-48FE-A3C4-88C855EFA029}" destId="{F521A32F-1A25-4A06-8EB4-0962C57C46CC}" srcOrd="0" destOrd="0" parTransId="{C810FD3E-6248-4C9A-906A-E6E2B1C890E8}" sibTransId="{12921C9A-6B92-4E98-8535-4A6E804F205F}"/>
    <dgm:cxn modelId="{EDC8344F-3B5D-495C-9C41-A8E335F2392E}" type="presOf" srcId="{4245BAD3-A821-4498-899E-F72BD0CA577E}" destId="{B835AAC0-C856-4825-97BF-C2322FC8047C}" srcOrd="0" destOrd="0" presId="urn:microsoft.com/office/officeart/2005/8/layout/hierarchy2"/>
    <dgm:cxn modelId="{CE21DE55-BA3E-4A71-9D95-6E4A65C0BFB7}" type="presOf" srcId="{031F74BB-7674-4F74-A107-70CA15D44F4D}" destId="{D643AB16-2C9C-4BA1-9BB7-DEF9C8B81B49}" srcOrd="0" destOrd="0" presId="urn:microsoft.com/office/officeart/2005/8/layout/hierarchy2"/>
    <dgm:cxn modelId="{14CABB97-7016-4B3F-971D-6AF71A5CC9A0}" type="presOf" srcId="{62DE9117-F40D-4B97-8F68-7430B432DA28}" destId="{E29B832A-0C29-4F2F-B90D-BBB3212FF29B}" srcOrd="1" destOrd="0" presId="urn:microsoft.com/office/officeart/2005/8/layout/hierarchy2"/>
    <dgm:cxn modelId="{8C4F3D9F-7AD5-47E8-8F96-D49CC951C410}" type="presOf" srcId="{65E77AC3-9111-4610-8C3E-8FA58ED4C1E0}" destId="{09FF8D13-89CC-4C3A-838F-F99B44E55F72}" srcOrd="0" destOrd="0" presId="urn:microsoft.com/office/officeart/2005/8/layout/hierarchy2"/>
    <dgm:cxn modelId="{A7C2599F-2B83-4AF2-8AC0-8086976EE112}" type="presOf" srcId="{62DE9117-F40D-4B97-8F68-7430B432DA28}" destId="{BF2362FF-B123-4525-8539-C3D82A31929D}" srcOrd="0" destOrd="0" presId="urn:microsoft.com/office/officeart/2005/8/layout/hierarchy2"/>
    <dgm:cxn modelId="{BC520FA3-95AF-47AB-BAD3-A6CAC980EC01}" type="presOf" srcId="{0A509A31-03E4-4688-A725-945E82B967FC}" destId="{5FE6CB65-DDC3-4600-953D-98E7F5C1FC56}" srcOrd="1" destOrd="0" presId="urn:microsoft.com/office/officeart/2005/8/layout/hierarchy2"/>
    <dgm:cxn modelId="{961F5EBC-CD80-490C-94EC-3FE2C2B27475}" type="presOf" srcId="{0A509A31-03E4-4688-A725-945E82B967FC}" destId="{11C09FC5-2939-494C-B78C-3AE8F2C66D8D}" srcOrd="0" destOrd="0" presId="urn:microsoft.com/office/officeart/2005/8/layout/hierarchy2"/>
    <dgm:cxn modelId="{8772FDC8-1AF8-4B26-A6E5-F04832295D56}" type="presOf" srcId="{A136A342-A73E-48FE-A3C4-88C855EFA029}" destId="{7F29A160-DC3A-48F9-B121-D3B7D5966269}" srcOrd="0" destOrd="0" presId="urn:microsoft.com/office/officeart/2005/8/layout/hierarchy2"/>
    <dgm:cxn modelId="{CE5159E0-FAA5-4B7E-8992-B9A904368B52}" type="presOf" srcId="{7C4F5EA2-1350-4FD9-A71A-957EF51941B6}" destId="{DF6F6D4B-C604-4C5C-A7D9-20501C427D40}" srcOrd="0" destOrd="0" presId="urn:microsoft.com/office/officeart/2005/8/layout/hierarchy2"/>
    <dgm:cxn modelId="{9D66F5EE-4351-431C-AD03-499D2D3EF54A}" type="presOf" srcId="{22DAB66A-16C5-4A98-B5E6-C82E92268266}" destId="{AEF43B85-A8F2-41F6-9F5F-45052D646678}" srcOrd="1" destOrd="0" presId="urn:microsoft.com/office/officeart/2005/8/layout/hierarchy2"/>
    <dgm:cxn modelId="{681131F0-F63C-4F13-93D9-D780889B99AE}" srcId="{A136A342-A73E-48FE-A3C4-88C855EFA029}" destId="{031F74BB-7674-4F74-A107-70CA15D44F4D}" srcOrd="1" destOrd="0" parTransId="{0A509A31-03E4-4688-A725-945E82B967FC}" sibTransId="{840E12D2-B221-4C73-84BD-047290B28970}"/>
    <dgm:cxn modelId="{AD5A70FB-61A6-4ACF-A549-279B80084ECF}" type="presOf" srcId="{C810FD3E-6248-4C9A-906A-E6E2B1C890E8}" destId="{66268C38-5722-4699-88B6-D6F5FC1507D9}" srcOrd="0" destOrd="0" presId="urn:microsoft.com/office/officeart/2005/8/layout/hierarchy2"/>
    <dgm:cxn modelId="{C415BF3B-ACE5-4FC6-BB6A-9BA3B1BFDDF3}" type="presParOf" srcId="{DF6F6D4B-C604-4C5C-A7D9-20501C427D40}" destId="{1889065D-6103-46F9-AD51-A344199CDFE5}" srcOrd="0" destOrd="0" presId="urn:microsoft.com/office/officeart/2005/8/layout/hierarchy2"/>
    <dgm:cxn modelId="{D2BC9660-4D7D-45EC-AAF4-EC9176F2D8B0}" type="presParOf" srcId="{1889065D-6103-46F9-AD51-A344199CDFE5}" destId="{7F29A160-DC3A-48F9-B121-D3B7D5966269}" srcOrd="0" destOrd="0" presId="urn:microsoft.com/office/officeart/2005/8/layout/hierarchy2"/>
    <dgm:cxn modelId="{1081986D-416C-4B86-812E-A750BA5AEDA0}" type="presParOf" srcId="{1889065D-6103-46F9-AD51-A344199CDFE5}" destId="{97C856B9-54B6-4B4D-B4C8-106F7BD16CAB}" srcOrd="1" destOrd="0" presId="urn:microsoft.com/office/officeart/2005/8/layout/hierarchy2"/>
    <dgm:cxn modelId="{4DB74B42-7C6D-4E6A-B246-5E812BFA1BF8}" type="presParOf" srcId="{97C856B9-54B6-4B4D-B4C8-106F7BD16CAB}" destId="{66268C38-5722-4699-88B6-D6F5FC1507D9}" srcOrd="0" destOrd="0" presId="urn:microsoft.com/office/officeart/2005/8/layout/hierarchy2"/>
    <dgm:cxn modelId="{2F9FF4DE-84D8-4FE4-B4C5-8166F799AC92}" type="presParOf" srcId="{66268C38-5722-4699-88B6-D6F5FC1507D9}" destId="{8C4D7A05-A0F3-4D11-81C1-CF242D0AEC38}" srcOrd="0" destOrd="0" presId="urn:microsoft.com/office/officeart/2005/8/layout/hierarchy2"/>
    <dgm:cxn modelId="{093E8000-EBD4-4081-B147-F6982CBE8A17}" type="presParOf" srcId="{97C856B9-54B6-4B4D-B4C8-106F7BD16CAB}" destId="{3E3B92BE-E385-4E9B-A384-D4D57F3D9F09}" srcOrd="1" destOrd="0" presId="urn:microsoft.com/office/officeart/2005/8/layout/hierarchy2"/>
    <dgm:cxn modelId="{5E73C4EC-914D-45DB-AAC5-E30DA4104513}" type="presParOf" srcId="{3E3B92BE-E385-4E9B-A384-D4D57F3D9F09}" destId="{5F425365-06FF-4344-95C7-53DF41BB628C}" srcOrd="0" destOrd="0" presId="urn:microsoft.com/office/officeart/2005/8/layout/hierarchy2"/>
    <dgm:cxn modelId="{DD9594F1-C6C6-44DC-92E9-DC1E652CFA0F}" type="presParOf" srcId="{3E3B92BE-E385-4E9B-A384-D4D57F3D9F09}" destId="{BFE6439F-38A6-440E-8B37-996CDD0C5D1E}" srcOrd="1" destOrd="0" presId="urn:microsoft.com/office/officeart/2005/8/layout/hierarchy2"/>
    <dgm:cxn modelId="{C9C196EA-729D-420B-8442-B164258A99E9}" type="presParOf" srcId="{BFE6439F-38A6-440E-8B37-996CDD0C5D1E}" destId="{4EAB2FFC-3E11-4D5E-A849-B01F9469F12B}" srcOrd="0" destOrd="0" presId="urn:microsoft.com/office/officeart/2005/8/layout/hierarchy2"/>
    <dgm:cxn modelId="{84951EC3-7BAE-4F07-BC01-849A9DFEDFE0}" type="presParOf" srcId="{4EAB2FFC-3E11-4D5E-A849-B01F9469F12B}" destId="{AEF43B85-A8F2-41F6-9F5F-45052D646678}" srcOrd="0" destOrd="0" presId="urn:microsoft.com/office/officeart/2005/8/layout/hierarchy2"/>
    <dgm:cxn modelId="{5349473E-7A0D-44B6-9F2A-D7C120070CB7}" type="presParOf" srcId="{BFE6439F-38A6-440E-8B37-996CDD0C5D1E}" destId="{B5A215EF-A517-45A0-8595-D3D70A5FD81F}" srcOrd="1" destOrd="0" presId="urn:microsoft.com/office/officeart/2005/8/layout/hierarchy2"/>
    <dgm:cxn modelId="{8DCDFAF3-AECE-4874-A765-FB31A9F8AE9D}" type="presParOf" srcId="{B5A215EF-A517-45A0-8595-D3D70A5FD81F}" destId="{B835AAC0-C856-4825-97BF-C2322FC8047C}" srcOrd="0" destOrd="0" presId="urn:microsoft.com/office/officeart/2005/8/layout/hierarchy2"/>
    <dgm:cxn modelId="{C0B11714-6D39-4069-A348-16DB0DA90D49}" type="presParOf" srcId="{B5A215EF-A517-45A0-8595-D3D70A5FD81F}" destId="{ADD86C13-3536-4496-8681-33F45A94BB73}" srcOrd="1" destOrd="0" presId="urn:microsoft.com/office/officeart/2005/8/layout/hierarchy2"/>
    <dgm:cxn modelId="{F44DC367-968F-406F-B0F2-E8A451ADB537}" type="presParOf" srcId="{97C856B9-54B6-4B4D-B4C8-106F7BD16CAB}" destId="{11C09FC5-2939-494C-B78C-3AE8F2C66D8D}" srcOrd="2" destOrd="0" presId="urn:microsoft.com/office/officeart/2005/8/layout/hierarchy2"/>
    <dgm:cxn modelId="{42404815-4508-4406-BB4F-AE7A0BEB2BB6}" type="presParOf" srcId="{11C09FC5-2939-494C-B78C-3AE8F2C66D8D}" destId="{5FE6CB65-DDC3-4600-953D-98E7F5C1FC56}" srcOrd="0" destOrd="0" presId="urn:microsoft.com/office/officeart/2005/8/layout/hierarchy2"/>
    <dgm:cxn modelId="{50815A9E-59D6-4771-A436-3408A2A64A63}" type="presParOf" srcId="{97C856B9-54B6-4B4D-B4C8-106F7BD16CAB}" destId="{EDD92C71-66EB-4F5E-8EBB-CDF2A9AAB3D7}" srcOrd="3" destOrd="0" presId="urn:microsoft.com/office/officeart/2005/8/layout/hierarchy2"/>
    <dgm:cxn modelId="{E535E954-F2A1-4A0C-917D-35BFFC12AE00}" type="presParOf" srcId="{EDD92C71-66EB-4F5E-8EBB-CDF2A9AAB3D7}" destId="{D643AB16-2C9C-4BA1-9BB7-DEF9C8B81B49}" srcOrd="0" destOrd="0" presId="urn:microsoft.com/office/officeart/2005/8/layout/hierarchy2"/>
    <dgm:cxn modelId="{CD098780-1C22-4F43-9FE9-0EDEF6CBF0A2}" type="presParOf" srcId="{EDD92C71-66EB-4F5E-8EBB-CDF2A9AAB3D7}" destId="{8F900807-464C-42EA-9B33-C18EAAEE23E7}" srcOrd="1" destOrd="0" presId="urn:microsoft.com/office/officeart/2005/8/layout/hierarchy2"/>
    <dgm:cxn modelId="{8A1D754F-C1E7-4E63-AE6D-F64F9A953B1F}" type="presParOf" srcId="{8F900807-464C-42EA-9B33-C18EAAEE23E7}" destId="{BF2362FF-B123-4525-8539-C3D82A31929D}" srcOrd="0" destOrd="0" presId="urn:microsoft.com/office/officeart/2005/8/layout/hierarchy2"/>
    <dgm:cxn modelId="{9FC4B074-4E1E-4977-B115-F325EE5FC5E3}" type="presParOf" srcId="{BF2362FF-B123-4525-8539-C3D82A31929D}" destId="{E29B832A-0C29-4F2F-B90D-BBB3212FF29B}" srcOrd="0" destOrd="0" presId="urn:microsoft.com/office/officeart/2005/8/layout/hierarchy2"/>
    <dgm:cxn modelId="{31D25D38-C76B-4269-83C9-5B035F7F7460}" type="presParOf" srcId="{8F900807-464C-42EA-9B33-C18EAAEE23E7}" destId="{F4E4CE8A-E204-40A5-B23F-C1DCCECDAEC1}" srcOrd="1" destOrd="0" presId="urn:microsoft.com/office/officeart/2005/8/layout/hierarchy2"/>
    <dgm:cxn modelId="{3C37E178-6766-43F6-921D-05CA9C4EE64B}" type="presParOf" srcId="{F4E4CE8A-E204-40A5-B23F-C1DCCECDAEC1}" destId="{09FF8D13-89CC-4C3A-838F-F99B44E55F72}" srcOrd="0" destOrd="0" presId="urn:microsoft.com/office/officeart/2005/8/layout/hierarchy2"/>
    <dgm:cxn modelId="{77DF091D-9EB1-4430-819E-AA3CBD8BF9C3}" type="presParOf" srcId="{F4E4CE8A-E204-40A5-B23F-C1DCCECDAEC1}" destId="{5D84899D-23BE-4283-87B7-A6A09E469A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1B97E2-85F6-4145-987A-98EAB09FD4BA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tr-TR"/>
        </a:p>
      </dgm:t>
    </dgm:pt>
    <dgm:pt modelId="{7150C17B-8160-4E13-8053-9A85F0D8A649}">
      <dgm:prSet phldr="0"/>
      <dgm:spPr/>
      <dgm:t>
        <a:bodyPr/>
        <a:lstStyle/>
        <a:p>
          <a:pPr rtl="0"/>
          <a:r>
            <a:rPr lang="en-US">
              <a:latin typeface="Arial"/>
            </a:rPr>
            <a:t>For excess corners</a:t>
          </a:r>
        </a:p>
      </dgm:t>
    </dgm:pt>
    <dgm:pt modelId="{B588D589-C077-4F4E-A2E2-C7C06812D97B}" type="parTrans" cxnId="{69014001-98F2-4D11-A1B3-BA19D0BC95B2}">
      <dgm:prSet/>
      <dgm:spPr/>
    </dgm:pt>
    <dgm:pt modelId="{CF17B710-30C1-4527-92C3-2905ACC76920}" type="sibTrans" cxnId="{69014001-98F2-4D11-A1B3-BA19D0BC95B2}">
      <dgm:prSet/>
      <dgm:spPr/>
    </dgm:pt>
    <dgm:pt modelId="{8F3A5FB2-4952-4CC0-B8BA-2B9D9E292BBC}">
      <dgm:prSet phldr="0"/>
      <dgm:spPr/>
      <dgm:t>
        <a:bodyPr/>
        <a:lstStyle/>
        <a:p>
          <a:pPr rtl="0"/>
          <a:r>
            <a:rPr lang="en-US">
              <a:latin typeface="Arial"/>
            </a:rPr>
            <a:t>If </a:t>
          </a:r>
          <a:r>
            <a:rPr lang="en-US">
              <a:solidFill>
                <a:srgbClr val="000000"/>
              </a:solidFill>
              <a:latin typeface="Calibri"/>
              <a:cs typeface="Calibri"/>
            </a:rPr>
            <a:t>detected </a:t>
          </a:r>
          <a:r>
            <a:rPr lang="en-US">
              <a:latin typeface="Arial"/>
            </a:rPr>
            <a:t> corner does not match with any of predicted corners, delete the corner.</a:t>
          </a:r>
        </a:p>
      </dgm:t>
    </dgm:pt>
    <dgm:pt modelId="{F34549C6-859F-4AAC-B0D7-6126BB12447D}" type="parTrans" cxnId="{A01FE042-EB6A-47CA-A0AE-B103784C1F11}">
      <dgm:prSet/>
      <dgm:spPr/>
    </dgm:pt>
    <dgm:pt modelId="{B2CD9FEF-601F-483F-B47B-AB2D57DB9A62}" type="sibTrans" cxnId="{A01FE042-EB6A-47CA-A0AE-B103784C1F11}">
      <dgm:prSet/>
      <dgm:spPr/>
    </dgm:pt>
    <dgm:pt modelId="{E1BE80E7-065C-4510-B244-F56F07E97C61}">
      <dgm:prSet phldr="0"/>
      <dgm:spPr/>
      <dgm:t>
        <a:bodyPr/>
        <a:lstStyle/>
        <a:p>
          <a:pPr rtl="0"/>
          <a:r>
            <a:rPr lang="en-US">
              <a:latin typeface="Arial"/>
            </a:rPr>
            <a:t>Look at detected corner locations</a:t>
          </a:r>
        </a:p>
      </dgm:t>
    </dgm:pt>
    <dgm:pt modelId="{6A8B6B8C-CBA3-4C94-81CA-FB78700122AA}" type="parTrans" cxnId="{07C6E81A-3977-472B-A3FE-432E5C656035}">
      <dgm:prSet/>
      <dgm:spPr/>
    </dgm:pt>
    <dgm:pt modelId="{B93C1C11-6141-448D-9C2B-6DCE923F9342}" type="sibTrans" cxnId="{07C6E81A-3977-472B-A3FE-432E5C656035}">
      <dgm:prSet/>
      <dgm:spPr/>
    </dgm:pt>
    <dgm:pt modelId="{E51B7E70-3180-4BD1-91A4-744107D65D6A}" type="pres">
      <dgm:prSet presAssocID="{B11B97E2-85F6-4145-987A-98EAB09FD4BA}" presName="linear" presStyleCnt="0">
        <dgm:presLayoutVars>
          <dgm:dir/>
          <dgm:animLvl val="lvl"/>
          <dgm:resizeHandles val="exact"/>
        </dgm:presLayoutVars>
      </dgm:prSet>
      <dgm:spPr/>
    </dgm:pt>
    <dgm:pt modelId="{66DDB34A-FE4A-48EF-9AC1-1099FAE10CFA}" type="pres">
      <dgm:prSet presAssocID="{7150C17B-8160-4E13-8053-9A85F0D8A649}" presName="parentLin" presStyleCnt="0"/>
      <dgm:spPr/>
    </dgm:pt>
    <dgm:pt modelId="{86F9C804-9796-42FA-943D-A74E4FFF5975}" type="pres">
      <dgm:prSet presAssocID="{7150C17B-8160-4E13-8053-9A85F0D8A649}" presName="parentLeftMargin" presStyleLbl="node1" presStyleIdx="0" presStyleCnt="1"/>
      <dgm:spPr/>
    </dgm:pt>
    <dgm:pt modelId="{051F953B-5A33-41D6-ABA4-3A2FE7643CB6}" type="pres">
      <dgm:prSet presAssocID="{7150C17B-8160-4E13-8053-9A85F0D8A64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279BC76-0BFE-47F4-A447-551D3CEA455D}" type="pres">
      <dgm:prSet presAssocID="{7150C17B-8160-4E13-8053-9A85F0D8A649}" presName="negativeSpace" presStyleCnt="0"/>
      <dgm:spPr/>
    </dgm:pt>
    <dgm:pt modelId="{12E12089-4237-40D5-AA3E-1076820C1BDC}" type="pres">
      <dgm:prSet presAssocID="{7150C17B-8160-4E13-8053-9A85F0D8A64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9014001-98F2-4D11-A1B3-BA19D0BC95B2}" srcId="{B11B97E2-85F6-4145-987A-98EAB09FD4BA}" destId="{7150C17B-8160-4E13-8053-9A85F0D8A649}" srcOrd="0" destOrd="0" parTransId="{B588D589-C077-4F4E-A2E2-C7C06812D97B}" sibTransId="{CF17B710-30C1-4527-92C3-2905ACC76920}"/>
    <dgm:cxn modelId="{07C6E81A-3977-472B-A3FE-432E5C656035}" srcId="{7150C17B-8160-4E13-8053-9A85F0D8A649}" destId="{E1BE80E7-065C-4510-B244-F56F07E97C61}" srcOrd="0" destOrd="0" parTransId="{6A8B6B8C-CBA3-4C94-81CA-FB78700122AA}" sibTransId="{B93C1C11-6141-448D-9C2B-6DCE923F9342}"/>
    <dgm:cxn modelId="{F3423C2D-6442-4A9F-A292-9B05825026E6}" type="presOf" srcId="{B11B97E2-85F6-4145-987A-98EAB09FD4BA}" destId="{E51B7E70-3180-4BD1-91A4-744107D65D6A}" srcOrd="0" destOrd="0" presId="urn:microsoft.com/office/officeart/2005/8/layout/list1"/>
    <dgm:cxn modelId="{A01FE042-EB6A-47CA-A0AE-B103784C1F11}" srcId="{7150C17B-8160-4E13-8053-9A85F0D8A649}" destId="{8F3A5FB2-4952-4CC0-B8BA-2B9D9E292BBC}" srcOrd="1" destOrd="0" parTransId="{F34549C6-859F-4AAC-B0D7-6126BB12447D}" sibTransId="{B2CD9FEF-601F-483F-B47B-AB2D57DB9A62}"/>
    <dgm:cxn modelId="{501F6991-8427-469C-8793-211BB303E79D}" type="presOf" srcId="{8F3A5FB2-4952-4CC0-B8BA-2B9D9E292BBC}" destId="{12E12089-4237-40D5-AA3E-1076820C1BDC}" srcOrd="0" destOrd="1" presId="urn:microsoft.com/office/officeart/2005/8/layout/list1"/>
    <dgm:cxn modelId="{238CF7B9-250C-41EA-B0E3-521C669CCD0A}" type="presOf" srcId="{7150C17B-8160-4E13-8053-9A85F0D8A649}" destId="{051F953B-5A33-41D6-ABA4-3A2FE7643CB6}" srcOrd="1" destOrd="0" presId="urn:microsoft.com/office/officeart/2005/8/layout/list1"/>
    <dgm:cxn modelId="{94E8F7C4-DF49-4B31-A749-1453FCAF513C}" type="presOf" srcId="{E1BE80E7-065C-4510-B244-F56F07E97C61}" destId="{12E12089-4237-40D5-AA3E-1076820C1BDC}" srcOrd="0" destOrd="0" presId="urn:microsoft.com/office/officeart/2005/8/layout/list1"/>
    <dgm:cxn modelId="{5815A6C6-D8CC-4BC4-93CE-121BAF9B58BE}" type="presOf" srcId="{7150C17B-8160-4E13-8053-9A85F0D8A649}" destId="{86F9C804-9796-42FA-943D-A74E4FFF5975}" srcOrd="0" destOrd="0" presId="urn:microsoft.com/office/officeart/2005/8/layout/list1"/>
    <dgm:cxn modelId="{9E8D7BF3-E0AA-4483-AB54-42E1BCA77DDC}" type="presParOf" srcId="{E51B7E70-3180-4BD1-91A4-744107D65D6A}" destId="{66DDB34A-FE4A-48EF-9AC1-1099FAE10CFA}" srcOrd="0" destOrd="0" presId="urn:microsoft.com/office/officeart/2005/8/layout/list1"/>
    <dgm:cxn modelId="{22FE43DC-5ABC-46C9-8063-EAAFF861E149}" type="presParOf" srcId="{66DDB34A-FE4A-48EF-9AC1-1099FAE10CFA}" destId="{86F9C804-9796-42FA-943D-A74E4FFF5975}" srcOrd="0" destOrd="0" presId="urn:microsoft.com/office/officeart/2005/8/layout/list1"/>
    <dgm:cxn modelId="{123B0AA4-D96F-473F-9FAD-3E7BD41FB470}" type="presParOf" srcId="{66DDB34A-FE4A-48EF-9AC1-1099FAE10CFA}" destId="{051F953B-5A33-41D6-ABA4-3A2FE7643CB6}" srcOrd="1" destOrd="0" presId="urn:microsoft.com/office/officeart/2005/8/layout/list1"/>
    <dgm:cxn modelId="{D218461E-87D1-47CA-9383-2918F366640F}" type="presParOf" srcId="{E51B7E70-3180-4BD1-91A4-744107D65D6A}" destId="{C279BC76-0BFE-47F4-A447-551D3CEA455D}" srcOrd="1" destOrd="0" presId="urn:microsoft.com/office/officeart/2005/8/layout/list1"/>
    <dgm:cxn modelId="{32784355-79D4-4C65-91C2-F6B180C3A7A8}" type="presParOf" srcId="{E51B7E70-3180-4BD1-91A4-744107D65D6A}" destId="{12E12089-4237-40D5-AA3E-1076820C1B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BF8F99-E498-4C3B-9591-9A9A383751B4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tr-TR"/>
        </a:p>
      </dgm:t>
    </dgm:pt>
    <dgm:pt modelId="{99723422-55E6-49E5-8B37-29021AF0DA88}">
      <dgm:prSet phldrT="[Metin]" phldr="0"/>
      <dgm:spPr/>
      <dgm:t>
        <a:bodyPr/>
        <a:lstStyle/>
        <a:p>
          <a:pPr rtl="0"/>
          <a:r>
            <a:rPr lang="tr-TR" err="1">
              <a:latin typeface="Arial"/>
            </a:rPr>
            <a:t>For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missing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corners</a:t>
          </a:r>
          <a:endParaRPr lang="tr-TR" err="1"/>
        </a:p>
      </dgm:t>
    </dgm:pt>
    <dgm:pt modelId="{84B32FD5-6C74-40A0-BE4F-6674B0F6B5A3}" type="parTrans" cxnId="{DEE30F00-EB25-46EB-8203-A4A984D58C2D}">
      <dgm:prSet/>
      <dgm:spPr/>
      <dgm:t>
        <a:bodyPr/>
        <a:lstStyle/>
        <a:p>
          <a:endParaRPr lang="tr-TR"/>
        </a:p>
      </dgm:t>
    </dgm:pt>
    <dgm:pt modelId="{772A70A9-0821-4B6A-95CC-FFE2C95E9845}" type="sibTrans" cxnId="{DEE30F00-EB25-46EB-8203-A4A984D58C2D}">
      <dgm:prSet/>
      <dgm:spPr/>
      <dgm:t>
        <a:bodyPr/>
        <a:lstStyle/>
        <a:p>
          <a:endParaRPr lang="tr-TR"/>
        </a:p>
      </dgm:t>
    </dgm:pt>
    <dgm:pt modelId="{A09A15D6-824C-4683-9B0B-0C5AB2F59935}">
      <dgm:prSet phldr="0"/>
      <dgm:spPr/>
      <dgm:t>
        <a:bodyPr/>
        <a:lstStyle/>
        <a:p>
          <a:pPr rtl="0"/>
          <a:r>
            <a:rPr lang="tr-TR" err="1">
              <a:latin typeface="Arial"/>
            </a:rPr>
            <a:t>Look</a:t>
          </a:r>
          <a:r>
            <a:rPr lang="tr-TR">
              <a:latin typeface="Arial"/>
            </a:rPr>
            <a:t> at </a:t>
          </a:r>
          <a:r>
            <a:rPr lang="tr-TR" err="1">
              <a:latin typeface="Arial"/>
            </a:rPr>
            <a:t>expected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locations</a:t>
          </a:r>
          <a:r>
            <a:rPr lang="tr-TR">
              <a:latin typeface="Arial"/>
            </a:rPr>
            <a:t>.</a:t>
          </a:r>
        </a:p>
      </dgm:t>
    </dgm:pt>
    <dgm:pt modelId="{35FB2BEE-6BFF-4CDA-9606-DA5A0082AE3A}" type="parTrans" cxnId="{3EDC182E-B82A-4827-81C6-214DB1EBB7D3}">
      <dgm:prSet/>
      <dgm:spPr/>
    </dgm:pt>
    <dgm:pt modelId="{9B9C6454-FFA3-4C5A-9A6C-273239AC7EF4}" type="sibTrans" cxnId="{3EDC182E-B82A-4827-81C6-214DB1EBB7D3}">
      <dgm:prSet/>
      <dgm:spPr/>
    </dgm:pt>
    <dgm:pt modelId="{AE8B9420-2170-490C-9A1C-8EA73CC54FED}">
      <dgm:prSet phldr="0"/>
      <dgm:spPr/>
      <dgm:t>
        <a:bodyPr/>
        <a:lstStyle/>
        <a:p>
          <a:pPr rtl="0"/>
          <a:r>
            <a:rPr lang="tr-TR" err="1">
              <a:latin typeface="Arial"/>
            </a:rPr>
            <a:t>If</a:t>
          </a:r>
          <a:r>
            <a:rPr lang="tr-TR">
              <a:latin typeface="Arial"/>
            </a:rPr>
            <a:t> 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exists</a:t>
          </a:r>
          <a:r>
            <a:rPr lang="tr-TR">
              <a:latin typeface="Arial"/>
            </a:rPr>
            <a:t> </a:t>
          </a:r>
          <a:r>
            <a:rPr lang="tr-TR" err="1">
              <a:latin typeface="Arial"/>
            </a:rPr>
            <a:t>pass</a:t>
          </a:r>
          <a:r>
            <a:rPr lang="tr-TR">
              <a:latin typeface="Arial"/>
            </a:rPr>
            <a:t>, </a:t>
          </a:r>
          <a:r>
            <a:rPr lang="tr-TR" err="1">
              <a:latin typeface="Arial"/>
            </a:rPr>
            <a:t>if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does</a:t>
          </a:r>
          <a:r>
            <a:rPr lang="tr-TR">
              <a:latin typeface="Arial"/>
            </a:rPr>
            <a:t> not </a:t>
          </a:r>
          <a:r>
            <a:rPr lang="tr-TR" err="1">
              <a:latin typeface="Arial"/>
            </a:rPr>
            <a:t>exist</a:t>
          </a:r>
          <a:r>
            <a:rPr lang="tr-TR">
              <a:latin typeface="Arial"/>
            </a:rPr>
            <a:t> </a:t>
          </a:r>
          <a:r>
            <a:rPr lang="tr-TR" err="1">
              <a:latin typeface="Arial"/>
            </a:rPr>
            <a:t>add</a:t>
          </a:r>
          <a:r>
            <a:rPr lang="tr-TR">
              <a:latin typeface="Arial"/>
            </a:rPr>
            <a:t> a </a:t>
          </a:r>
          <a:r>
            <a:rPr lang="tr-TR" err="1">
              <a:latin typeface="Arial"/>
            </a:rPr>
            <a:t>corner</a:t>
          </a:r>
          <a:r>
            <a:rPr lang="tr-TR">
              <a:latin typeface="Arial"/>
            </a:rPr>
            <a:t>.</a:t>
          </a:r>
        </a:p>
      </dgm:t>
    </dgm:pt>
    <dgm:pt modelId="{0AE487D3-778D-4263-AF2F-387530D43173}" type="parTrans" cxnId="{F670C243-9F60-4036-A785-DB38901C0818}">
      <dgm:prSet/>
      <dgm:spPr/>
    </dgm:pt>
    <dgm:pt modelId="{E77C8E1C-A812-4E7E-AFBC-B9449AE84604}" type="sibTrans" cxnId="{F670C243-9F60-4036-A785-DB38901C0818}">
      <dgm:prSet/>
      <dgm:spPr/>
    </dgm:pt>
    <dgm:pt modelId="{4B144F3A-9FB5-425D-8F1D-905FF4E74C91}" type="pres">
      <dgm:prSet presAssocID="{8FBF8F99-E498-4C3B-9591-9A9A383751B4}" presName="linear" presStyleCnt="0">
        <dgm:presLayoutVars>
          <dgm:dir/>
          <dgm:animLvl val="lvl"/>
          <dgm:resizeHandles val="exact"/>
        </dgm:presLayoutVars>
      </dgm:prSet>
      <dgm:spPr/>
    </dgm:pt>
    <dgm:pt modelId="{48177B01-5C90-424E-8EDF-3DEC070EECEB}" type="pres">
      <dgm:prSet presAssocID="{99723422-55E6-49E5-8B37-29021AF0DA88}" presName="parentLin" presStyleCnt="0"/>
      <dgm:spPr/>
    </dgm:pt>
    <dgm:pt modelId="{23472D94-0D8B-4796-9F9A-C36FD8F3764E}" type="pres">
      <dgm:prSet presAssocID="{99723422-55E6-49E5-8B37-29021AF0DA88}" presName="parentLeftMargin" presStyleLbl="node1" presStyleIdx="0" presStyleCnt="1"/>
      <dgm:spPr/>
    </dgm:pt>
    <dgm:pt modelId="{0F5AA486-5689-4B54-9AEA-08BADC414B49}" type="pres">
      <dgm:prSet presAssocID="{99723422-55E6-49E5-8B37-29021AF0DA8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E4F66DC-65BF-482F-BEF9-EA64D2BBD824}" type="pres">
      <dgm:prSet presAssocID="{99723422-55E6-49E5-8B37-29021AF0DA88}" presName="negativeSpace" presStyleCnt="0"/>
      <dgm:spPr/>
    </dgm:pt>
    <dgm:pt modelId="{4BC31D77-9996-449B-8FD4-ED52E6F12696}" type="pres">
      <dgm:prSet presAssocID="{99723422-55E6-49E5-8B37-29021AF0DA8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EE30F00-EB25-46EB-8203-A4A984D58C2D}" srcId="{8FBF8F99-E498-4C3B-9591-9A9A383751B4}" destId="{99723422-55E6-49E5-8B37-29021AF0DA88}" srcOrd="0" destOrd="0" parTransId="{84B32FD5-6C74-40A0-BE4F-6674B0F6B5A3}" sibTransId="{772A70A9-0821-4B6A-95CC-FFE2C95E9845}"/>
    <dgm:cxn modelId="{3EDC182E-B82A-4827-81C6-214DB1EBB7D3}" srcId="{99723422-55E6-49E5-8B37-29021AF0DA88}" destId="{A09A15D6-824C-4683-9B0B-0C5AB2F59935}" srcOrd="0" destOrd="0" parTransId="{35FB2BEE-6BFF-4CDA-9606-DA5A0082AE3A}" sibTransId="{9B9C6454-FFA3-4C5A-9A6C-273239AC7EF4}"/>
    <dgm:cxn modelId="{DED65730-B3E8-4360-9F0A-38A3321F4653}" type="presOf" srcId="{A09A15D6-824C-4683-9B0B-0C5AB2F59935}" destId="{4BC31D77-9996-449B-8FD4-ED52E6F12696}" srcOrd="0" destOrd="0" presId="urn:microsoft.com/office/officeart/2005/8/layout/list1"/>
    <dgm:cxn modelId="{639A2A38-787A-4933-9D2A-1B39343F346B}" type="presOf" srcId="{AE8B9420-2170-490C-9A1C-8EA73CC54FED}" destId="{4BC31D77-9996-449B-8FD4-ED52E6F12696}" srcOrd="0" destOrd="1" presId="urn:microsoft.com/office/officeart/2005/8/layout/list1"/>
    <dgm:cxn modelId="{D4D3223A-B58C-491F-AE16-B0CCEF983EE3}" type="presOf" srcId="{99723422-55E6-49E5-8B37-29021AF0DA88}" destId="{0F5AA486-5689-4B54-9AEA-08BADC414B49}" srcOrd="1" destOrd="0" presId="urn:microsoft.com/office/officeart/2005/8/layout/list1"/>
    <dgm:cxn modelId="{F670C243-9F60-4036-A785-DB38901C0818}" srcId="{99723422-55E6-49E5-8B37-29021AF0DA88}" destId="{AE8B9420-2170-490C-9A1C-8EA73CC54FED}" srcOrd="1" destOrd="0" parTransId="{0AE487D3-778D-4263-AF2F-387530D43173}" sibTransId="{E77C8E1C-A812-4E7E-AFBC-B9449AE84604}"/>
    <dgm:cxn modelId="{96C5239E-9118-40CC-A211-A1AF132A966F}" type="presOf" srcId="{99723422-55E6-49E5-8B37-29021AF0DA88}" destId="{23472D94-0D8B-4796-9F9A-C36FD8F3764E}" srcOrd="0" destOrd="0" presId="urn:microsoft.com/office/officeart/2005/8/layout/list1"/>
    <dgm:cxn modelId="{4DAB61E5-6799-4426-9D7C-BDD9453B345C}" type="presOf" srcId="{8FBF8F99-E498-4C3B-9591-9A9A383751B4}" destId="{4B144F3A-9FB5-425D-8F1D-905FF4E74C91}" srcOrd="0" destOrd="0" presId="urn:microsoft.com/office/officeart/2005/8/layout/list1"/>
    <dgm:cxn modelId="{530F19C4-BD68-46E4-9F8A-6D73A70ED8D7}" type="presParOf" srcId="{4B144F3A-9FB5-425D-8F1D-905FF4E74C91}" destId="{48177B01-5C90-424E-8EDF-3DEC070EECEB}" srcOrd="0" destOrd="0" presId="urn:microsoft.com/office/officeart/2005/8/layout/list1"/>
    <dgm:cxn modelId="{07EAB6D1-C2A4-411A-A43D-F8A1A3AFB671}" type="presParOf" srcId="{48177B01-5C90-424E-8EDF-3DEC070EECEB}" destId="{23472D94-0D8B-4796-9F9A-C36FD8F3764E}" srcOrd="0" destOrd="0" presId="urn:microsoft.com/office/officeart/2005/8/layout/list1"/>
    <dgm:cxn modelId="{8790B4A9-E567-4B12-802F-02DE58B688A2}" type="presParOf" srcId="{48177B01-5C90-424E-8EDF-3DEC070EECEB}" destId="{0F5AA486-5689-4B54-9AEA-08BADC414B49}" srcOrd="1" destOrd="0" presId="urn:microsoft.com/office/officeart/2005/8/layout/list1"/>
    <dgm:cxn modelId="{D22F374F-5B27-44B6-84F0-C564F4A317CE}" type="presParOf" srcId="{4B144F3A-9FB5-425D-8F1D-905FF4E74C91}" destId="{BE4F66DC-65BF-482F-BEF9-EA64D2BBD824}" srcOrd="1" destOrd="0" presId="urn:microsoft.com/office/officeart/2005/8/layout/list1"/>
    <dgm:cxn modelId="{166311F1-CCFA-47A3-978D-ECC22F74526C}" type="presParOf" srcId="{4B144F3A-9FB5-425D-8F1D-905FF4E74C91}" destId="{4BC31D77-9996-449B-8FD4-ED52E6F1269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DEDA1C-7513-4F1A-9B91-A81686CC2C3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9A57F00-7338-43F0-A2B1-FF33C1DF26B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Visualization (Ros Node)</a:t>
          </a:r>
          <a:endParaRPr lang="en-US"/>
        </a:p>
      </dgm:t>
    </dgm:pt>
    <dgm:pt modelId="{E9FC7AA1-45CF-4B6F-8C13-8A703EC1C38C}" type="parTrans" cxnId="{92EBAC3C-F505-48BB-8749-65CA94FEC801}">
      <dgm:prSet/>
      <dgm:spPr/>
    </dgm:pt>
    <dgm:pt modelId="{4095B6AD-E766-497B-B86A-7437A8B8A109}" type="sibTrans" cxnId="{92EBAC3C-F505-48BB-8749-65CA94FEC801}">
      <dgm:prSet/>
      <dgm:spPr/>
    </dgm:pt>
    <dgm:pt modelId="{3CA331B2-79A6-4CA1-BEB0-71F3C6F800F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Visualization Script </a:t>
          </a:r>
        </a:p>
      </dgm:t>
    </dgm:pt>
    <dgm:pt modelId="{906F6616-747C-442F-8F4E-966E051A17EB}" type="parTrans" cxnId="{5A69340E-6ECA-4404-BB99-A5D5F3F059D4}">
      <dgm:prSet/>
      <dgm:spPr/>
    </dgm:pt>
    <dgm:pt modelId="{105F86FC-E414-4B0E-840B-A3A4161A9378}" type="sibTrans" cxnId="{5A69340E-6ECA-4404-BB99-A5D5F3F059D4}">
      <dgm:prSet/>
      <dgm:spPr/>
    </dgm:pt>
    <dgm:pt modelId="{EA83AFD6-E323-4FBB-A355-424E5B3362D5}">
      <dgm:prSet phldr="0"/>
      <dgm:spPr/>
      <dgm:t>
        <a:bodyPr/>
        <a:lstStyle/>
        <a:p>
          <a:pPr rtl="0"/>
          <a:r>
            <a:rPr lang="en-US">
              <a:latin typeface="Arial"/>
            </a:rPr>
            <a:t> Visualization Thread</a:t>
          </a:r>
        </a:p>
      </dgm:t>
    </dgm:pt>
    <dgm:pt modelId="{F2C1FE17-3B9C-4D0A-826C-61F312DCA94B}" type="parTrans" cxnId="{02772E42-80CF-4E7F-962F-16019655D03D}">
      <dgm:prSet/>
      <dgm:spPr/>
    </dgm:pt>
    <dgm:pt modelId="{8EAF99EB-2A49-471D-A351-D2E3E45C34C0}" type="sibTrans" cxnId="{02772E42-80CF-4E7F-962F-16019655D03D}">
      <dgm:prSet/>
      <dgm:spPr/>
    </dgm:pt>
    <dgm:pt modelId="{57F50A5C-0D64-484F-8394-EB80BBAAD28F}">
      <dgm:prSet phldr="0"/>
      <dgm:spPr/>
      <dgm:t>
        <a:bodyPr/>
        <a:lstStyle/>
        <a:p>
          <a:pPr rtl="0"/>
          <a:r>
            <a:rPr lang="en-US">
              <a:latin typeface="Arial"/>
            </a:rPr>
            <a:t> Puts pieces on board</a:t>
          </a:r>
        </a:p>
      </dgm:t>
    </dgm:pt>
    <dgm:pt modelId="{A63F310F-ADB8-400F-AC17-054CD5CD38C8}" type="parTrans" cxnId="{98395073-B628-4F6B-8B4C-0963551482E7}">
      <dgm:prSet/>
      <dgm:spPr/>
    </dgm:pt>
    <dgm:pt modelId="{41CB18F6-1D5A-4AF8-9B4F-3F32F2644B49}" type="sibTrans" cxnId="{98395073-B628-4F6B-8B4C-0963551482E7}">
      <dgm:prSet/>
      <dgm:spPr/>
    </dgm:pt>
    <dgm:pt modelId="{B553D78D-6154-4C4F-BE80-36161E29E547}" type="pres">
      <dgm:prSet presAssocID="{CFDEDA1C-7513-4F1A-9B91-A81686CC2C3A}" presName="Name0" presStyleCnt="0">
        <dgm:presLayoutVars>
          <dgm:dir/>
          <dgm:resizeHandles val="exact"/>
        </dgm:presLayoutVars>
      </dgm:prSet>
      <dgm:spPr/>
    </dgm:pt>
    <dgm:pt modelId="{A2E16711-DDFB-43E6-B907-6D6CB83CC086}" type="pres">
      <dgm:prSet presAssocID="{E9A57F00-7338-43F0-A2B1-FF33C1DF26B0}" presName="parTxOnly" presStyleLbl="node1" presStyleIdx="0" presStyleCnt="4">
        <dgm:presLayoutVars>
          <dgm:bulletEnabled val="1"/>
        </dgm:presLayoutVars>
      </dgm:prSet>
      <dgm:spPr/>
    </dgm:pt>
    <dgm:pt modelId="{83FB728D-D364-46FA-9073-BA30CB55B0D0}" type="pres">
      <dgm:prSet presAssocID="{4095B6AD-E766-497B-B86A-7437A8B8A109}" presName="parSpace" presStyleCnt="0"/>
      <dgm:spPr/>
    </dgm:pt>
    <dgm:pt modelId="{7B3FC622-CFC0-47AF-83E5-0A9B6F4195F6}" type="pres">
      <dgm:prSet presAssocID="{3CA331B2-79A6-4CA1-BEB0-71F3C6F800FC}" presName="parTxOnly" presStyleLbl="node1" presStyleIdx="1" presStyleCnt="4">
        <dgm:presLayoutVars>
          <dgm:bulletEnabled val="1"/>
        </dgm:presLayoutVars>
      </dgm:prSet>
      <dgm:spPr/>
    </dgm:pt>
    <dgm:pt modelId="{4E0CA218-8F0F-4C17-BCCB-DF6A88106DE0}" type="pres">
      <dgm:prSet presAssocID="{105F86FC-E414-4B0E-840B-A3A4161A9378}" presName="parSpace" presStyleCnt="0"/>
      <dgm:spPr/>
    </dgm:pt>
    <dgm:pt modelId="{55FAD0B4-98EC-4889-83F0-68A61A642879}" type="pres">
      <dgm:prSet presAssocID="{EA83AFD6-E323-4FBB-A355-424E5B3362D5}" presName="parTxOnly" presStyleLbl="node1" presStyleIdx="2" presStyleCnt="4">
        <dgm:presLayoutVars>
          <dgm:bulletEnabled val="1"/>
        </dgm:presLayoutVars>
      </dgm:prSet>
      <dgm:spPr/>
    </dgm:pt>
    <dgm:pt modelId="{03C8F268-A2A4-41B9-ABE5-230105DA03C5}" type="pres">
      <dgm:prSet presAssocID="{8EAF99EB-2A49-471D-A351-D2E3E45C34C0}" presName="parSpace" presStyleCnt="0"/>
      <dgm:spPr/>
    </dgm:pt>
    <dgm:pt modelId="{E73A905D-0231-499E-8034-4499F2F13A25}" type="pres">
      <dgm:prSet presAssocID="{57F50A5C-0D64-484F-8394-EB80BBAAD28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A69340E-6ECA-4404-BB99-A5D5F3F059D4}" srcId="{CFDEDA1C-7513-4F1A-9B91-A81686CC2C3A}" destId="{3CA331B2-79A6-4CA1-BEB0-71F3C6F800FC}" srcOrd="1" destOrd="0" parTransId="{906F6616-747C-442F-8F4E-966E051A17EB}" sibTransId="{105F86FC-E414-4B0E-840B-A3A4161A9378}"/>
    <dgm:cxn modelId="{12AE722D-EA90-4ACF-81D2-3C6C7DF11DA6}" type="presOf" srcId="{3CA331B2-79A6-4CA1-BEB0-71F3C6F800FC}" destId="{7B3FC622-CFC0-47AF-83E5-0A9B6F4195F6}" srcOrd="0" destOrd="0" presId="urn:microsoft.com/office/officeart/2005/8/layout/hChevron3"/>
    <dgm:cxn modelId="{92EBAC3C-F505-48BB-8749-65CA94FEC801}" srcId="{CFDEDA1C-7513-4F1A-9B91-A81686CC2C3A}" destId="{E9A57F00-7338-43F0-A2B1-FF33C1DF26B0}" srcOrd="0" destOrd="0" parTransId="{E9FC7AA1-45CF-4B6F-8C13-8A703EC1C38C}" sibTransId="{4095B6AD-E766-497B-B86A-7437A8B8A109}"/>
    <dgm:cxn modelId="{02772E42-80CF-4E7F-962F-16019655D03D}" srcId="{CFDEDA1C-7513-4F1A-9B91-A81686CC2C3A}" destId="{EA83AFD6-E323-4FBB-A355-424E5B3362D5}" srcOrd="2" destOrd="0" parTransId="{F2C1FE17-3B9C-4D0A-826C-61F312DCA94B}" sibTransId="{8EAF99EB-2A49-471D-A351-D2E3E45C34C0}"/>
    <dgm:cxn modelId="{4691EE68-E6E2-42CC-885C-4AA2033E06F7}" type="presOf" srcId="{CFDEDA1C-7513-4F1A-9B91-A81686CC2C3A}" destId="{B553D78D-6154-4C4F-BE80-36161E29E547}" srcOrd="0" destOrd="0" presId="urn:microsoft.com/office/officeart/2005/8/layout/hChevron3"/>
    <dgm:cxn modelId="{98395073-B628-4F6B-8B4C-0963551482E7}" srcId="{CFDEDA1C-7513-4F1A-9B91-A81686CC2C3A}" destId="{57F50A5C-0D64-484F-8394-EB80BBAAD28F}" srcOrd="3" destOrd="0" parTransId="{A63F310F-ADB8-400F-AC17-054CD5CD38C8}" sibTransId="{41CB18F6-1D5A-4AF8-9B4F-3F32F2644B49}"/>
    <dgm:cxn modelId="{57DD2B54-CD9C-4771-ADBE-A14A6B8B74D6}" type="presOf" srcId="{EA83AFD6-E323-4FBB-A355-424E5B3362D5}" destId="{55FAD0B4-98EC-4889-83F0-68A61A642879}" srcOrd="0" destOrd="0" presId="urn:microsoft.com/office/officeart/2005/8/layout/hChevron3"/>
    <dgm:cxn modelId="{BF15CAA5-FFEC-4B9E-AFA8-0C209893E430}" type="presOf" srcId="{E9A57F00-7338-43F0-A2B1-FF33C1DF26B0}" destId="{A2E16711-DDFB-43E6-B907-6D6CB83CC086}" srcOrd="0" destOrd="0" presId="urn:microsoft.com/office/officeart/2005/8/layout/hChevron3"/>
    <dgm:cxn modelId="{652381E3-1F75-41F4-A418-619764D8C0E4}" type="presOf" srcId="{57F50A5C-0D64-484F-8394-EB80BBAAD28F}" destId="{E73A905D-0231-499E-8034-4499F2F13A25}" srcOrd="0" destOrd="0" presId="urn:microsoft.com/office/officeart/2005/8/layout/hChevron3"/>
    <dgm:cxn modelId="{2C4ABD8E-4D7F-4636-92FD-57ABF1C19E57}" type="presParOf" srcId="{B553D78D-6154-4C4F-BE80-36161E29E547}" destId="{A2E16711-DDFB-43E6-B907-6D6CB83CC086}" srcOrd="0" destOrd="0" presId="urn:microsoft.com/office/officeart/2005/8/layout/hChevron3"/>
    <dgm:cxn modelId="{E0DBA990-91A1-446B-A797-EC6E9686DBB9}" type="presParOf" srcId="{B553D78D-6154-4C4F-BE80-36161E29E547}" destId="{83FB728D-D364-46FA-9073-BA30CB55B0D0}" srcOrd="1" destOrd="0" presId="urn:microsoft.com/office/officeart/2005/8/layout/hChevron3"/>
    <dgm:cxn modelId="{4C90134D-6249-4A9A-9BC9-1C094D2E8246}" type="presParOf" srcId="{B553D78D-6154-4C4F-BE80-36161E29E547}" destId="{7B3FC622-CFC0-47AF-83E5-0A9B6F4195F6}" srcOrd="2" destOrd="0" presId="urn:microsoft.com/office/officeart/2005/8/layout/hChevron3"/>
    <dgm:cxn modelId="{90251D1D-43C7-4F5E-9937-EADB47591003}" type="presParOf" srcId="{B553D78D-6154-4C4F-BE80-36161E29E547}" destId="{4E0CA218-8F0F-4C17-BCCB-DF6A88106DE0}" srcOrd="3" destOrd="0" presId="urn:microsoft.com/office/officeart/2005/8/layout/hChevron3"/>
    <dgm:cxn modelId="{E862C5A9-C65F-44C4-B115-463BAADE07E8}" type="presParOf" srcId="{B553D78D-6154-4C4F-BE80-36161E29E547}" destId="{55FAD0B4-98EC-4889-83F0-68A61A642879}" srcOrd="4" destOrd="0" presId="urn:microsoft.com/office/officeart/2005/8/layout/hChevron3"/>
    <dgm:cxn modelId="{D1E4F741-7390-4D7A-BB9B-14CE7D4E7F0B}" type="presParOf" srcId="{B553D78D-6154-4C4F-BE80-36161E29E547}" destId="{03C8F268-A2A4-41B9-ABE5-230105DA03C5}" srcOrd="5" destOrd="0" presId="urn:microsoft.com/office/officeart/2005/8/layout/hChevron3"/>
    <dgm:cxn modelId="{D701750F-A5CC-45A3-BA46-F4ABD14C3EA5}" type="presParOf" srcId="{B553D78D-6154-4C4F-BE80-36161E29E547}" destId="{E73A905D-0231-499E-8034-4499F2F13A2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3888" y="1879880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Records 1 to 6</a:t>
          </a:r>
          <a:endParaRPr lang="en-US" sz="2200" kern="1200"/>
        </a:p>
      </dsp:txBody>
      <dsp:txXfrm>
        <a:off x="22824" y="1898816"/>
        <a:ext cx="1255184" cy="608656"/>
      </dsp:txXfrm>
    </dsp:sp>
    <dsp:sp modelId="{66268C38-5722-4699-88B6-D6F5FC1507D9}">
      <dsp:nvSpPr>
        <dsp:cNvPr id="0" name=""/>
        <dsp:cNvSpPr/>
      </dsp:nvSpPr>
      <dsp:spPr>
        <a:xfrm rot="17692822">
          <a:off x="940875" y="1632308"/>
          <a:ext cx="1229360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1229360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4821" y="1614779"/>
        <a:ext cx="61468" cy="61468"/>
      </dsp:txXfrm>
    </dsp:sp>
    <dsp:sp modelId="{5F425365-06FF-4344-95C7-53DF41BB628C}">
      <dsp:nvSpPr>
        <dsp:cNvPr id="0" name=""/>
        <dsp:cNvSpPr/>
      </dsp:nvSpPr>
      <dsp:spPr>
        <a:xfrm>
          <a:off x="1814167" y="764619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Top View1</a:t>
          </a:r>
          <a:endParaRPr lang="en-US" sz="2200" kern="1200"/>
        </a:p>
      </dsp:txBody>
      <dsp:txXfrm>
        <a:off x="1833103" y="783555"/>
        <a:ext cx="1255184" cy="608656"/>
      </dsp:txXfrm>
    </dsp:sp>
    <dsp:sp modelId="{4EAB2FFC-3E11-4D5E-A849-B01F9469F12B}">
      <dsp:nvSpPr>
        <dsp:cNvPr id="0" name=""/>
        <dsp:cNvSpPr/>
      </dsp:nvSpPr>
      <dsp:spPr>
        <a:xfrm>
          <a:off x="3107223" y="1074677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1074952"/>
        <a:ext cx="25861" cy="25861"/>
      </dsp:txXfrm>
    </dsp:sp>
    <dsp:sp modelId="{B835AAC0-C856-4825-97BF-C2322FC8047C}">
      <dsp:nvSpPr>
        <dsp:cNvPr id="0" name=""/>
        <dsp:cNvSpPr/>
      </dsp:nvSpPr>
      <dsp:spPr>
        <a:xfrm>
          <a:off x="3624446" y="764619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7 Images</a:t>
          </a:r>
        </a:p>
      </dsp:txBody>
      <dsp:txXfrm>
        <a:off x="3643382" y="783555"/>
        <a:ext cx="1255184" cy="608656"/>
      </dsp:txXfrm>
    </dsp:sp>
    <dsp:sp modelId="{11C09FC5-2939-494C-B78C-3AE8F2C66D8D}">
      <dsp:nvSpPr>
        <dsp:cNvPr id="0" name=""/>
        <dsp:cNvSpPr/>
      </dsp:nvSpPr>
      <dsp:spPr>
        <a:xfrm rot="19457599">
          <a:off x="1237075" y="2004062"/>
          <a:ext cx="636961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636961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9631" y="2001343"/>
        <a:ext cx="31848" cy="31848"/>
      </dsp:txXfrm>
    </dsp:sp>
    <dsp:sp modelId="{D643AB16-2C9C-4BA1-9BB7-DEF9C8B81B49}">
      <dsp:nvSpPr>
        <dsp:cNvPr id="0" name=""/>
        <dsp:cNvSpPr/>
      </dsp:nvSpPr>
      <dsp:spPr>
        <a:xfrm>
          <a:off x="1814167" y="1508126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Top View2</a:t>
          </a:r>
          <a:endParaRPr lang="en-US" sz="2200" kern="1200"/>
        </a:p>
      </dsp:txBody>
      <dsp:txXfrm>
        <a:off x="1833103" y="1527062"/>
        <a:ext cx="1255184" cy="608656"/>
      </dsp:txXfrm>
    </dsp:sp>
    <dsp:sp modelId="{BF2362FF-B123-4525-8539-C3D82A31929D}">
      <dsp:nvSpPr>
        <dsp:cNvPr id="0" name=""/>
        <dsp:cNvSpPr/>
      </dsp:nvSpPr>
      <dsp:spPr>
        <a:xfrm>
          <a:off x="3107223" y="1818185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1818460"/>
        <a:ext cx="25861" cy="25861"/>
      </dsp:txXfrm>
    </dsp:sp>
    <dsp:sp modelId="{09FF8D13-89CC-4C3A-838F-F99B44E55F72}">
      <dsp:nvSpPr>
        <dsp:cNvPr id="0" name=""/>
        <dsp:cNvSpPr/>
      </dsp:nvSpPr>
      <dsp:spPr>
        <a:xfrm>
          <a:off x="3624446" y="1508126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7</a:t>
          </a:r>
          <a:r>
            <a:rPr lang="en-US" sz="2200" kern="1200"/>
            <a:t> Images</a:t>
          </a:r>
          <a:endParaRPr lang="en-US" sz="2200" kern="1200">
            <a:latin typeface="Arial"/>
          </a:endParaRPr>
        </a:p>
      </dsp:txBody>
      <dsp:txXfrm>
        <a:off x="3643382" y="1527062"/>
        <a:ext cx="1255184" cy="608656"/>
      </dsp:txXfrm>
    </dsp:sp>
    <dsp:sp modelId="{BF07E8F8-2AD7-4A8B-BBF7-9FB84353DCA3}">
      <dsp:nvSpPr>
        <dsp:cNvPr id="0" name=""/>
        <dsp:cNvSpPr/>
      </dsp:nvSpPr>
      <dsp:spPr>
        <a:xfrm rot="2142401">
          <a:off x="1237075" y="2375815"/>
          <a:ext cx="636961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636961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9631" y="2373097"/>
        <a:ext cx="31848" cy="31848"/>
      </dsp:txXfrm>
    </dsp:sp>
    <dsp:sp modelId="{B6663223-2DD7-424E-AA4F-AA5E2D1427D2}">
      <dsp:nvSpPr>
        <dsp:cNvPr id="0" name=""/>
        <dsp:cNvSpPr/>
      </dsp:nvSpPr>
      <dsp:spPr>
        <a:xfrm>
          <a:off x="1814167" y="2251634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Side View1</a:t>
          </a:r>
          <a:endParaRPr lang="en-US" sz="2200" kern="1200"/>
        </a:p>
      </dsp:txBody>
      <dsp:txXfrm>
        <a:off x="1833103" y="2270570"/>
        <a:ext cx="1255184" cy="608656"/>
      </dsp:txXfrm>
    </dsp:sp>
    <dsp:sp modelId="{278B058E-CA08-4042-93F2-6B22C70D98B7}">
      <dsp:nvSpPr>
        <dsp:cNvPr id="0" name=""/>
        <dsp:cNvSpPr/>
      </dsp:nvSpPr>
      <dsp:spPr>
        <a:xfrm>
          <a:off x="3107223" y="2561692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2561967"/>
        <a:ext cx="25861" cy="25861"/>
      </dsp:txXfrm>
    </dsp:sp>
    <dsp:sp modelId="{5D07B193-834D-4510-B007-91B18D5DE0FE}">
      <dsp:nvSpPr>
        <dsp:cNvPr id="0" name=""/>
        <dsp:cNvSpPr/>
      </dsp:nvSpPr>
      <dsp:spPr>
        <a:xfrm>
          <a:off x="3624446" y="2251634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 Images</a:t>
          </a:r>
          <a:endParaRPr lang="en-US" sz="2200" kern="1200">
            <a:latin typeface="Arial"/>
          </a:endParaRPr>
        </a:p>
      </dsp:txBody>
      <dsp:txXfrm>
        <a:off x="3643382" y="2270570"/>
        <a:ext cx="1255184" cy="608656"/>
      </dsp:txXfrm>
    </dsp:sp>
    <dsp:sp modelId="{F359A58E-5B92-4773-928F-B97BC5BA2D5D}">
      <dsp:nvSpPr>
        <dsp:cNvPr id="0" name=""/>
        <dsp:cNvSpPr/>
      </dsp:nvSpPr>
      <dsp:spPr>
        <a:xfrm rot="3907178">
          <a:off x="940875" y="2747569"/>
          <a:ext cx="1229360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1229360" y="132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4821" y="2730041"/>
        <a:ext cx="61468" cy="61468"/>
      </dsp:txXfrm>
    </dsp:sp>
    <dsp:sp modelId="{645E20B0-2EFD-467B-9299-E00BED8C18C8}">
      <dsp:nvSpPr>
        <dsp:cNvPr id="0" name=""/>
        <dsp:cNvSpPr/>
      </dsp:nvSpPr>
      <dsp:spPr>
        <a:xfrm>
          <a:off x="1814167" y="2995141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Side View2</a:t>
          </a:r>
          <a:endParaRPr lang="en-US" sz="2200" kern="1200"/>
        </a:p>
      </dsp:txBody>
      <dsp:txXfrm>
        <a:off x="1833103" y="3014077"/>
        <a:ext cx="1255184" cy="608656"/>
      </dsp:txXfrm>
    </dsp:sp>
    <dsp:sp modelId="{339E3C0D-2908-40E2-BFE0-1D8B2D67FD69}">
      <dsp:nvSpPr>
        <dsp:cNvPr id="0" name=""/>
        <dsp:cNvSpPr/>
      </dsp:nvSpPr>
      <dsp:spPr>
        <a:xfrm>
          <a:off x="3107223" y="3305200"/>
          <a:ext cx="517222" cy="26411"/>
        </a:xfrm>
        <a:custGeom>
          <a:avLst/>
          <a:gdLst/>
          <a:ahLst/>
          <a:cxnLst/>
          <a:rect l="0" t="0" r="0" b="0"/>
          <a:pathLst>
            <a:path>
              <a:moveTo>
                <a:pt x="0" y="13205"/>
              </a:moveTo>
              <a:lnTo>
                <a:pt x="517222" y="1320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2904" y="3305475"/>
        <a:ext cx="25861" cy="25861"/>
      </dsp:txXfrm>
    </dsp:sp>
    <dsp:sp modelId="{FF0E8A41-8B7C-486B-9A96-D9361C2AC9DC}">
      <dsp:nvSpPr>
        <dsp:cNvPr id="0" name=""/>
        <dsp:cNvSpPr/>
      </dsp:nvSpPr>
      <dsp:spPr>
        <a:xfrm>
          <a:off x="3624446" y="2995141"/>
          <a:ext cx="1293056" cy="6465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 Images</a:t>
          </a:r>
          <a:endParaRPr lang="en-US" sz="2200" kern="1200">
            <a:latin typeface="Arial"/>
          </a:endParaRPr>
        </a:p>
      </dsp:txBody>
      <dsp:txXfrm>
        <a:off x="3643382" y="3014077"/>
        <a:ext cx="1255184" cy="608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83" y="1280953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Record 7</a:t>
          </a:r>
          <a:endParaRPr lang="en-US" sz="1400" kern="1200"/>
        </a:p>
      </dsp:txBody>
      <dsp:txXfrm>
        <a:off x="12585" y="1293455"/>
        <a:ext cx="828721" cy="401858"/>
      </dsp:txXfrm>
    </dsp:sp>
    <dsp:sp modelId="{66268C38-5722-4699-88B6-D6F5FC1507D9}">
      <dsp:nvSpPr>
        <dsp:cNvPr id="0" name=""/>
        <dsp:cNvSpPr/>
      </dsp:nvSpPr>
      <dsp:spPr>
        <a:xfrm rot="19457599">
          <a:off x="814281" y="1358807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361148"/>
        <a:ext cx="21027" cy="21027"/>
      </dsp:txXfrm>
    </dsp:sp>
    <dsp:sp modelId="{5F425365-06FF-4344-95C7-53DF41BB628C}">
      <dsp:nvSpPr>
        <dsp:cNvPr id="0" name=""/>
        <dsp:cNvSpPr/>
      </dsp:nvSpPr>
      <dsp:spPr>
        <a:xfrm>
          <a:off x="1195300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View1</a:t>
          </a:r>
          <a:endParaRPr lang="en-US" sz="1400" kern="1200"/>
        </a:p>
      </dsp:txBody>
      <dsp:txXfrm>
        <a:off x="1207802" y="1048009"/>
        <a:ext cx="828721" cy="401858"/>
      </dsp:txXfrm>
    </dsp:sp>
    <dsp:sp modelId="{4EAB2FFC-3E11-4D5E-A849-B01F9469F12B}">
      <dsp:nvSpPr>
        <dsp:cNvPr id="0" name=""/>
        <dsp:cNvSpPr/>
      </dsp:nvSpPr>
      <dsp:spPr>
        <a:xfrm>
          <a:off x="2049025" y="1236084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240401"/>
        <a:ext cx="17074" cy="17074"/>
      </dsp:txXfrm>
    </dsp:sp>
    <dsp:sp modelId="{B835AAC0-C856-4825-97BF-C2322FC8047C}">
      <dsp:nvSpPr>
        <dsp:cNvPr id="0" name=""/>
        <dsp:cNvSpPr/>
      </dsp:nvSpPr>
      <dsp:spPr>
        <a:xfrm>
          <a:off x="2390516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 Images</a:t>
          </a:r>
        </a:p>
      </dsp:txBody>
      <dsp:txXfrm>
        <a:off x="2403018" y="1048009"/>
        <a:ext cx="828721" cy="401858"/>
      </dsp:txXfrm>
    </dsp:sp>
    <dsp:sp modelId="{11C09FC5-2939-494C-B78C-3AE8F2C66D8D}">
      <dsp:nvSpPr>
        <dsp:cNvPr id="0" name=""/>
        <dsp:cNvSpPr/>
      </dsp:nvSpPr>
      <dsp:spPr>
        <a:xfrm rot="2142401">
          <a:off x="814281" y="1604254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606594"/>
        <a:ext cx="21027" cy="21027"/>
      </dsp:txXfrm>
    </dsp:sp>
    <dsp:sp modelId="{D643AB16-2C9C-4BA1-9BB7-DEF9C8B81B49}">
      <dsp:nvSpPr>
        <dsp:cNvPr id="0" name=""/>
        <dsp:cNvSpPr/>
      </dsp:nvSpPr>
      <dsp:spPr>
        <a:xfrm>
          <a:off x="1195300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View2</a:t>
          </a:r>
          <a:endParaRPr lang="en-US" sz="1400" kern="1200"/>
        </a:p>
      </dsp:txBody>
      <dsp:txXfrm>
        <a:off x="1207802" y="1538901"/>
        <a:ext cx="828721" cy="401858"/>
      </dsp:txXfrm>
    </dsp:sp>
    <dsp:sp modelId="{BF2362FF-B123-4525-8539-C3D82A31929D}">
      <dsp:nvSpPr>
        <dsp:cNvPr id="0" name=""/>
        <dsp:cNvSpPr/>
      </dsp:nvSpPr>
      <dsp:spPr>
        <a:xfrm>
          <a:off x="2049025" y="1726977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731293"/>
        <a:ext cx="17074" cy="17074"/>
      </dsp:txXfrm>
    </dsp:sp>
    <dsp:sp modelId="{09FF8D13-89CC-4C3A-838F-F99B44E55F72}">
      <dsp:nvSpPr>
        <dsp:cNvPr id="0" name=""/>
        <dsp:cNvSpPr/>
      </dsp:nvSpPr>
      <dsp:spPr>
        <a:xfrm>
          <a:off x="2390516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</a:t>
          </a:r>
          <a:r>
            <a:rPr lang="en-US" sz="1400" kern="1200"/>
            <a:t> Images</a:t>
          </a:r>
          <a:endParaRPr lang="en-US" sz="1400" kern="1200">
            <a:latin typeface="Arial"/>
          </a:endParaRPr>
        </a:p>
      </dsp:txBody>
      <dsp:txXfrm>
        <a:off x="2403018" y="1538901"/>
        <a:ext cx="828721" cy="401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60-DC3A-48F9-B121-D3B7D5966269}">
      <dsp:nvSpPr>
        <dsp:cNvPr id="0" name=""/>
        <dsp:cNvSpPr/>
      </dsp:nvSpPr>
      <dsp:spPr>
        <a:xfrm>
          <a:off x="83" y="1280953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Record 8</a:t>
          </a:r>
          <a:endParaRPr lang="en-US" sz="1400" kern="1200"/>
        </a:p>
      </dsp:txBody>
      <dsp:txXfrm>
        <a:off x="12585" y="1293455"/>
        <a:ext cx="828721" cy="401858"/>
      </dsp:txXfrm>
    </dsp:sp>
    <dsp:sp modelId="{66268C38-5722-4699-88B6-D6F5FC1507D9}">
      <dsp:nvSpPr>
        <dsp:cNvPr id="0" name=""/>
        <dsp:cNvSpPr/>
      </dsp:nvSpPr>
      <dsp:spPr>
        <a:xfrm rot="19457599">
          <a:off x="814281" y="1358807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361148"/>
        <a:ext cx="21027" cy="21027"/>
      </dsp:txXfrm>
    </dsp:sp>
    <dsp:sp modelId="{5F425365-06FF-4344-95C7-53DF41BB628C}">
      <dsp:nvSpPr>
        <dsp:cNvPr id="0" name=""/>
        <dsp:cNvSpPr/>
      </dsp:nvSpPr>
      <dsp:spPr>
        <a:xfrm>
          <a:off x="1195300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View1</a:t>
          </a:r>
          <a:endParaRPr lang="en-US" sz="1400" kern="1200"/>
        </a:p>
      </dsp:txBody>
      <dsp:txXfrm>
        <a:off x="1207802" y="1048009"/>
        <a:ext cx="828721" cy="401858"/>
      </dsp:txXfrm>
    </dsp:sp>
    <dsp:sp modelId="{4EAB2FFC-3E11-4D5E-A849-B01F9469F12B}">
      <dsp:nvSpPr>
        <dsp:cNvPr id="0" name=""/>
        <dsp:cNvSpPr/>
      </dsp:nvSpPr>
      <dsp:spPr>
        <a:xfrm>
          <a:off x="2049025" y="1236084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240401"/>
        <a:ext cx="17074" cy="17074"/>
      </dsp:txXfrm>
    </dsp:sp>
    <dsp:sp modelId="{B835AAC0-C856-4825-97BF-C2322FC8047C}">
      <dsp:nvSpPr>
        <dsp:cNvPr id="0" name=""/>
        <dsp:cNvSpPr/>
      </dsp:nvSpPr>
      <dsp:spPr>
        <a:xfrm>
          <a:off x="2390516" y="1035507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 Images</a:t>
          </a:r>
        </a:p>
      </dsp:txBody>
      <dsp:txXfrm>
        <a:off x="2403018" y="1048009"/>
        <a:ext cx="828721" cy="401858"/>
      </dsp:txXfrm>
    </dsp:sp>
    <dsp:sp modelId="{11C09FC5-2939-494C-B78C-3AE8F2C66D8D}">
      <dsp:nvSpPr>
        <dsp:cNvPr id="0" name=""/>
        <dsp:cNvSpPr/>
      </dsp:nvSpPr>
      <dsp:spPr>
        <a:xfrm rot="2142401">
          <a:off x="814281" y="1604254"/>
          <a:ext cx="420546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420546" y="1285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4041" y="1606594"/>
        <a:ext cx="21027" cy="21027"/>
      </dsp:txXfrm>
    </dsp:sp>
    <dsp:sp modelId="{D643AB16-2C9C-4BA1-9BB7-DEF9C8B81B49}">
      <dsp:nvSpPr>
        <dsp:cNvPr id="0" name=""/>
        <dsp:cNvSpPr/>
      </dsp:nvSpPr>
      <dsp:spPr>
        <a:xfrm>
          <a:off x="1195300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Top View2</a:t>
          </a:r>
          <a:endParaRPr lang="en-US" sz="1400" kern="1200"/>
        </a:p>
      </dsp:txBody>
      <dsp:txXfrm>
        <a:off x="1207802" y="1538901"/>
        <a:ext cx="828721" cy="401858"/>
      </dsp:txXfrm>
    </dsp:sp>
    <dsp:sp modelId="{BF2362FF-B123-4525-8539-C3D82A31929D}">
      <dsp:nvSpPr>
        <dsp:cNvPr id="0" name=""/>
        <dsp:cNvSpPr/>
      </dsp:nvSpPr>
      <dsp:spPr>
        <a:xfrm>
          <a:off x="2049025" y="1726977"/>
          <a:ext cx="341490" cy="25708"/>
        </a:xfrm>
        <a:custGeom>
          <a:avLst/>
          <a:gdLst/>
          <a:ahLst/>
          <a:cxnLst/>
          <a:rect l="0" t="0" r="0" b="0"/>
          <a:pathLst>
            <a:path>
              <a:moveTo>
                <a:pt x="0" y="12854"/>
              </a:moveTo>
              <a:lnTo>
                <a:pt x="341490" y="1285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1233" y="1731293"/>
        <a:ext cx="17074" cy="17074"/>
      </dsp:txXfrm>
    </dsp:sp>
    <dsp:sp modelId="{09FF8D13-89CC-4C3A-838F-F99B44E55F72}">
      <dsp:nvSpPr>
        <dsp:cNvPr id="0" name=""/>
        <dsp:cNvSpPr/>
      </dsp:nvSpPr>
      <dsp:spPr>
        <a:xfrm>
          <a:off x="2390516" y="1526399"/>
          <a:ext cx="853725" cy="4268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10</a:t>
          </a:r>
          <a:r>
            <a:rPr lang="en-US" sz="1400" kern="1200"/>
            <a:t> Images</a:t>
          </a:r>
          <a:endParaRPr lang="en-US" sz="1400" kern="1200">
            <a:latin typeface="Arial"/>
          </a:endParaRPr>
        </a:p>
      </dsp:txBody>
      <dsp:txXfrm>
        <a:off x="2403018" y="1538901"/>
        <a:ext cx="828721" cy="401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12089-4237-40D5-AA3E-1076820C1BDC}">
      <dsp:nvSpPr>
        <dsp:cNvPr id="0" name=""/>
        <dsp:cNvSpPr/>
      </dsp:nvSpPr>
      <dsp:spPr>
        <a:xfrm>
          <a:off x="0" y="224485"/>
          <a:ext cx="7949259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951" tIns="312420" rIns="61695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/>
            </a:rPr>
            <a:t>Look at detected corner locations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/>
            </a:rPr>
            <a:t>If </a:t>
          </a:r>
          <a:r>
            <a:rPr lang="en-US" sz="1500" kern="1200">
              <a:solidFill>
                <a:srgbClr val="000000"/>
              </a:solidFill>
              <a:latin typeface="Calibri"/>
              <a:cs typeface="Calibri"/>
            </a:rPr>
            <a:t>detected </a:t>
          </a:r>
          <a:r>
            <a:rPr lang="en-US" sz="1500" kern="1200">
              <a:latin typeface="Arial"/>
            </a:rPr>
            <a:t> corner does not match with any of predicted corners, delete the corner.</a:t>
          </a:r>
        </a:p>
      </dsp:txBody>
      <dsp:txXfrm>
        <a:off x="0" y="224485"/>
        <a:ext cx="7949259" cy="1063125"/>
      </dsp:txXfrm>
    </dsp:sp>
    <dsp:sp modelId="{051F953B-5A33-41D6-ABA4-3A2FE7643CB6}">
      <dsp:nvSpPr>
        <dsp:cNvPr id="0" name=""/>
        <dsp:cNvSpPr/>
      </dsp:nvSpPr>
      <dsp:spPr>
        <a:xfrm>
          <a:off x="397462" y="3085"/>
          <a:ext cx="556448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24" tIns="0" rIns="210324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For excess corners</a:t>
          </a:r>
        </a:p>
      </dsp:txBody>
      <dsp:txXfrm>
        <a:off x="419078" y="24701"/>
        <a:ext cx="5521249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31D77-9996-449B-8FD4-ED52E6F12696}">
      <dsp:nvSpPr>
        <dsp:cNvPr id="0" name=""/>
        <dsp:cNvSpPr/>
      </dsp:nvSpPr>
      <dsp:spPr>
        <a:xfrm>
          <a:off x="0" y="250835"/>
          <a:ext cx="8128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 err="1">
              <a:latin typeface="Arial"/>
            </a:rPr>
            <a:t>Look</a:t>
          </a:r>
          <a:r>
            <a:rPr lang="tr-TR" sz="1500" kern="1200">
              <a:latin typeface="Arial"/>
            </a:rPr>
            <a:t> at </a:t>
          </a:r>
          <a:r>
            <a:rPr lang="tr-TR" sz="1500" kern="1200" err="1">
              <a:latin typeface="Arial"/>
            </a:rPr>
            <a:t>expected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locations</a:t>
          </a:r>
          <a:r>
            <a:rPr lang="tr-TR" sz="1500" kern="1200">
              <a:latin typeface="Arial"/>
            </a:rPr>
            <a:t>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 err="1">
              <a:latin typeface="Arial"/>
            </a:rPr>
            <a:t>If</a:t>
          </a:r>
          <a:r>
            <a:rPr lang="tr-TR" sz="1500" kern="1200">
              <a:latin typeface="Arial"/>
            </a:rPr>
            <a:t> 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exists</a:t>
          </a:r>
          <a:r>
            <a:rPr lang="tr-TR" sz="1500" kern="1200">
              <a:latin typeface="Arial"/>
            </a:rPr>
            <a:t> </a:t>
          </a:r>
          <a:r>
            <a:rPr lang="tr-TR" sz="1500" kern="1200" err="1">
              <a:latin typeface="Arial"/>
            </a:rPr>
            <a:t>pass</a:t>
          </a:r>
          <a:r>
            <a:rPr lang="tr-TR" sz="1500" kern="1200">
              <a:latin typeface="Arial"/>
            </a:rPr>
            <a:t>, </a:t>
          </a:r>
          <a:r>
            <a:rPr lang="tr-TR" sz="1500" kern="1200" err="1">
              <a:latin typeface="Arial"/>
            </a:rPr>
            <a:t>if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does</a:t>
          </a:r>
          <a:r>
            <a:rPr lang="tr-TR" sz="1500" kern="1200">
              <a:latin typeface="Arial"/>
            </a:rPr>
            <a:t> not </a:t>
          </a:r>
          <a:r>
            <a:rPr lang="tr-TR" sz="1500" kern="1200" err="1">
              <a:latin typeface="Arial"/>
            </a:rPr>
            <a:t>exist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add</a:t>
          </a:r>
          <a:r>
            <a:rPr lang="tr-TR" sz="1500" kern="1200">
              <a:latin typeface="Arial"/>
            </a:rPr>
            <a:t> a </a:t>
          </a:r>
          <a:r>
            <a:rPr lang="tr-TR" sz="1500" kern="1200" err="1">
              <a:latin typeface="Arial"/>
            </a:rPr>
            <a:t>corner</a:t>
          </a:r>
          <a:r>
            <a:rPr lang="tr-TR" sz="1500" kern="1200">
              <a:latin typeface="Arial"/>
            </a:rPr>
            <a:t>.</a:t>
          </a:r>
        </a:p>
      </dsp:txBody>
      <dsp:txXfrm>
        <a:off x="0" y="250835"/>
        <a:ext cx="8128000" cy="850500"/>
      </dsp:txXfrm>
    </dsp:sp>
    <dsp:sp modelId="{0F5AA486-5689-4B54-9AEA-08BADC414B49}">
      <dsp:nvSpPr>
        <dsp:cNvPr id="0" name=""/>
        <dsp:cNvSpPr/>
      </dsp:nvSpPr>
      <dsp:spPr>
        <a:xfrm>
          <a:off x="406400" y="29435"/>
          <a:ext cx="56896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err="1">
              <a:latin typeface="Arial"/>
            </a:rPr>
            <a:t>For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missing</a:t>
          </a:r>
          <a:r>
            <a:rPr lang="tr-TR" sz="1500" kern="1200">
              <a:latin typeface="Arial"/>
            </a:rPr>
            <a:t> </a:t>
          </a:r>
          <a:r>
            <a:rPr lang="tr-TR" sz="1500" kern="1200" err="1">
              <a:latin typeface="Arial"/>
            </a:rPr>
            <a:t>corners</a:t>
          </a:r>
          <a:endParaRPr lang="tr-TR" sz="1500" kern="1200" err="1"/>
        </a:p>
      </dsp:txBody>
      <dsp:txXfrm>
        <a:off x="428016" y="51051"/>
        <a:ext cx="564636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16711-DDFB-43E6-B907-6D6CB83CC086}">
      <dsp:nvSpPr>
        <dsp:cNvPr id="0" name=""/>
        <dsp:cNvSpPr/>
      </dsp:nvSpPr>
      <dsp:spPr>
        <a:xfrm>
          <a:off x="2532" y="1714916"/>
          <a:ext cx="2541262" cy="10165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 (Ros Node)</a:t>
          </a:r>
          <a:endParaRPr lang="en-US" sz="1300" kern="1200"/>
        </a:p>
      </dsp:txBody>
      <dsp:txXfrm>
        <a:off x="2532" y="1714916"/>
        <a:ext cx="2287136" cy="1016504"/>
      </dsp:txXfrm>
    </dsp:sp>
    <dsp:sp modelId="{7B3FC622-CFC0-47AF-83E5-0A9B6F4195F6}">
      <dsp:nvSpPr>
        <dsp:cNvPr id="0" name=""/>
        <dsp:cNvSpPr/>
      </dsp:nvSpPr>
      <dsp:spPr>
        <a:xfrm>
          <a:off x="203554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 Script </a:t>
          </a:r>
        </a:p>
      </dsp:txBody>
      <dsp:txXfrm>
        <a:off x="2543794" y="1714916"/>
        <a:ext cx="1524758" cy="1016504"/>
      </dsp:txXfrm>
    </dsp:sp>
    <dsp:sp modelId="{55FAD0B4-98EC-4889-83F0-68A61A642879}">
      <dsp:nvSpPr>
        <dsp:cNvPr id="0" name=""/>
        <dsp:cNvSpPr/>
      </dsp:nvSpPr>
      <dsp:spPr>
        <a:xfrm>
          <a:off x="406855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Visualization Thread</a:t>
          </a:r>
        </a:p>
      </dsp:txBody>
      <dsp:txXfrm>
        <a:off x="4576804" y="1714916"/>
        <a:ext cx="1524758" cy="1016504"/>
      </dsp:txXfrm>
    </dsp:sp>
    <dsp:sp modelId="{E73A905D-0231-499E-8034-4499F2F13A25}">
      <dsp:nvSpPr>
        <dsp:cNvPr id="0" name=""/>
        <dsp:cNvSpPr/>
      </dsp:nvSpPr>
      <dsp:spPr>
        <a:xfrm>
          <a:off x="6101562" y="1714916"/>
          <a:ext cx="2541262" cy="10165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Puts pieces on board</a:t>
          </a:r>
        </a:p>
      </dsp:txBody>
      <dsp:txXfrm>
        <a:off x="6609814" y="1714916"/>
        <a:ext cx="1524758" cy="1016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006AFE2-2329-443B-9BDB-087C724304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latin typeface="Arial"/>
                <a:ea typeface="ＭＳ Ｐゴシック"/>
              </a:rPr>
              <a:t>Minimal modules called  "nodes".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latin typeface="Arial"/>
                <a:ea typeface="ＭＳ Ｐゴシック"/>
              </a:rPr>
              <a:t>"Nodes" can communicate via streams called "topics". Nodes can "publish" or "subscribe"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latin typeface="Arial"/>
                <a:ea typeface="ＭＳ Ｐゴシック"/>
              </a:rPr>
              <a:t>"Nodes" have "services" and "actions" for client/server type interactions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fld id="{D6C929E9-9AAB-4E6F-80F3-0A6DBC492CA4}" type="slidenum">
              <a:rPr b="0" lang="de-DE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of ROS enables to use different nodes on different devices independently.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Calibri"/>
                <a:ea typeface="ＭＳ Ｐゴシック"/>
              </a:rPr>
              <a:t>Standardization of robotics development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Calibri"/>
                <a:ea typeface="ＭＳ Ｐゴシック"/>
              </a:rPr>
              <a:t>High-Level / Low level abstraction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4" name="TextShape 3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fld id="{5BE449DE-4468-4855-B396-3A8B85B9EF16}" type="slidenum">
              <a:rPr b="0" lang="de-DE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Calibri"/>
                <a:ea typeface="ＭＳ Ｐゴシック"/>
              </a:rPr>
              <a:t>Also: EOL, Aggressive Patches, Microsoft/MacOs...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7" name="TextShape 3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fld id="{2D32E788-B7C9-41E7-BBAE-76D5235D1CD7}" type="slidenum">
              <a:rPr b="0" lang="de-DE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0560" y="2736000"/>
            <a:ext cx="8127720" cy="600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20560" y="2736000"/>
            <a:ext cx="8127720" cy="600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wmf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wm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6228000" y="479520"/>
            <a:ext cx="1839240" cy="22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" name="Line 2"/>
          <p:cNvSpPr/>
          <p:nvPr/>
        </p:nvSpPr>
        <p:spPr>
          <a:xfrm>
            <a:off x="0" y="6324480"/>
            <a:ext cx="9144000" cy="0"/>
          </a:xfrm>
          <a:prstGeom prst="line">
            <a:avLst/>
          </a:prstGeom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0" y="685800"/>
            <a:ext cx="9144000" cy="0"/>
          </a:xfrm>
          <a:prstGeom prst="line">
            <a:avLst/>
          </a:prstGeom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Bild 1" descr="LS_Medientechnik_OS_Blau_RGB.wmf"/>
          <p:cNvPicPr/>
          <p:nvPr/>
        </p:nvPicPr>
        <p:blipFill>
          <a:blip r:embed="rId2"/>
          <a:stretch/>
        </p:blipFill>
        <p:spPr>
          <a:xfrm>
            <a:off x="502560" y="286560"/>
            <a:ext cx="362520" cy="362520"/>
          </a:xfrm>
          <a:prstGeom prst="rect">
            <a:avLst/>
          </a:prstGeom>
          <a:ln>
            <a:noFill/>
          </a:ln>
        </p:spPr>
      </p:pic>
      <p:sp>
        <p:nvSpPr>
          <p:cNvPr id="4" name="CustomShape 4" hidden="1"/>
          <p:cNvSpPr/>
          <p:nvPr/>
        </p:nvSpPr>
        <p:spPr>
          <a:xfrm>
            <a:off x="871560" y="335880"/>
            <a:ext cx="1893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" name="Picture 29" descr="U:\Logos und Grafiken\TUMLogo_oZ_Vollfl_blau_RGB.png"/>
          <p:cNvPicPr/>
          <p:nvPr/>
        </p:nvPicPr>
        <p:blipFill>
          <a:blip r:embed="rId3"/>
          <a:stretch/>
        </p:blipFill>
        <p:spPr>
          <a:xfrm>
            <a:off x="8039880" y="325440"/>
            <a:ext cx="604080" cy="31860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Titelmast</a:t>
            </a: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erformat </a:t>
            </a: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durch </a:t>
            </a: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Klicken </a:t>
            </a: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bearbeite</a:t>
            </a:r>
            <a:r>
              <a:rPr b="0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/>
          </p:nvPr>
        </p:nvSpPr>
        <p:spPr>
          <a:xfrm>
            <a:off x="507960" y="6400800"/>
            <a:ext cx="8152920" cy="30456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8" name="Bild 9" descr="LS_Medientechnik_OS_Blau_RGB.wmf"/>
          <p:cNvPicPr/>
          <p:nvPr/>
        </p:nvPicPr>
        <p:blipFill>
          <a:blip r:embed="rId4"/>
          <a:stretch/>
        </p:blipFill>
        <p:spPr>
          <a:xfrm>
            <a:off x="507240" y="420120"/>
            <a:ext cx="545760" cy="545760"/>
          </a:xfrm>
          <a:prstGeom prst="rect">
            <a:avLst/>
          </a:prstGeom>
          <a:ln>
            <a:noFill/>
          </a:ln>
        </p:spPr>
      </p:pic>
      <p:pic>
        <p:nvPicPr>
          <p:cNvPr id="9" name="Picture 29" descr="U:\Logos und Grafiken\TUMLogo_oZ_Vollfl_blau_RGB.png"/>
          <p:cNvPicPr/>
          <p:nvPr/>
        </p:nvPicPr>
        <p:blipFill>
          <a:blip r:embed="rId5"/>
          <a:stretch/>
        </p:blipFill>
        <p:spPr>
          <a:xfrm>
            <a:off x="7634880" y="423360"/>
            <a:ext cx="1025640" cy="541440"/>
          </a:xfrm>
          <a:prstGeom prst="rect">
            <a:avLst/>
          </a:prstGeom>
          <a:ln>
            <a:noFill/>
          </a:ln>
        </p:spPr>
      </p:pic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6228000" y="479520"/>
            <a:ext cx="1839240" cy="22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" name="Line 2"/>
          <p:cNvSpPr/>
          <p:nvPr/>
        </p:nvSpPr>
        <p:spPr>
          <a:xfrm>
            <a:off x="0" y="6324480"/>
            <a:ext cx="9144000" cy="0"/>
          </a:xfrm>
          <a:prstGeom prst="line">
            <a:avLst/>
          </a:prstGeom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Line 3"/>
          <p:cNvSpPr/>
          <p:nvPr/>
        </p:nvSpPr>
        <p:spPr>
          <a:xfrm>
            <a:off x="0" y="685800"/>
            <a:ext cx="9144000" cy="0"/>
          </a:xfrm>
          <a:prstGeom prst="line">
            <a:avLst/>
          </a:prstGeom>
          <a:ln w="93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Bild 1" descr="LS_Medientechnik_OS_Blau_RGB.wmf"/>
          <p:cNvPicPr/>
          <p:nvPr/>
        </p:nvPicPr>
        <p:blipFill>
          <a:blip r:embed="rId2"/>
          <a:stretch/>
        </p:blipFill>
        <p:spPr>
          <a:xfrm>
            <a:off x="502560" y="286560"/>
            <a:ext cx="362520" cy="36252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871560" y="335880"/>
            <a:ext cx="1893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2" name="Picture 29" descr="U:\Logos und Grafiken\TUMLogo_oZ_Vollfl_blau_RGB.png"/>
          <p:cNvPicPr/>
          <p:nvPr/>
        </p:nvPicPr>
        <p:blipFill>
          <a:blip r:embed="rId3"/>
          <a:stretch/>
        </p:blipFill>
        <p:spPr>
          <a:xfrm>
            <a:off x="8039880" y="325440"/>
            <a:ext cx="604080" cy="318600"/>
          </a:xfrm>
          <a:prstGeom prst="rect">
            <a:avLst/>
          </a:prstGeom>
          <a:ln>
            <a:noFill/>
          </a:ln>
        </p:spPr>
      </p:pic>
      <p:sp>
        <p:nvSpPr>
          <p:cNvPr id="53" name="PlaceHolder 5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Titelm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asterfo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rmat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durch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Klicke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bearb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Textmasterformate durch Klicken bearbeiten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960" indent="-267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80172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3" marL="1079640" indent="-27756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134604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dt"/>
          </p:nvPr>
        </p:nvSpPr>
        <p:spPr>
          <a:xfrm>
            <a:off x="507960" y="6400800"/>
            <a:ext cx="1210320" cy="3045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6C4A553-E450-4923-B1B8-E888B1D536BE}" type="datetime1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02/08/2024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6" name="PlaceHolder 8"/>
          <p:cNvSpPr>
            <a:spLocks noGrp="1"/>
          </p:cNvSpPr>
          <p:nvPr>
            <p:ph type="ftr"/>
          </p:nvPr>
        </p:nvSpPr>
        <p:spPr>
          <a:xfrm>
            <a:off x="1986120" y="6400800"/>
            <a:ext cx="516528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sldNum"/>
          </p:nvPr>
        </p:nvSpPr>
        <p:spPr>
          <a:xfrm>
            <a:off x="7438320" y="6400800"/>
            <a:ext cx="1197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0F5DBF-7DB8-4118-9E41-89766BBE464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Relationship Id="rId1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wiki.ros.org/message_filters/ApproximateTime" TargetMode="External"/><Relationship Id="rId2" Type="http://schemas.openxmlformats.org/officeDocument/2006/relationships/hyperlink" Target="https://wiki.ros.org/message_filters#Overview" TargetMode="External"/><Relationship Id="rId3" Type="http://schemas.openxmlformats.org/officeDocument/2006/relationships/hyperlink" Target="https://roboticsbackend.com/" TargetMode="External"/><Relationship Id="rId4" Type="http://schemas.openxmlformats.org/officeDocument/2006/relationships/hyperlink" Target="https://github.com/ultralytics/ultralytics" TargetMode="External"/><Relationship Id="rId5" Type="http://schemas.openxmlformats.org/officeDocument/2006/relationships/hyperlink" Target="https://docs.opencv.org/3.4/dc/d0d/tutorial_py_features_harris.html" TargetMode="External"/><Relationship Id="rId6" Type="http://schemas.openxmlformats.org/officeDocument/2006/relationships/hyperlink" Target="https://docs.opencv.org/3.4/d9/db0/tutorial_hough_lines.html" TargetMode="External"/><Relationship Id="rId7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20560" y="2736000"/>
            <a:ext cx="8127720" cy="1294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5293"/>
                </a:solidFill>
                <a:latin typeface="Arial"/>
                <a:ea typeface="ＭＳ Ｐゴシック"/>
              </a:rPr>
              <a:t>REAL-TIME CHESS GAME ANALYZER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20560" y="433620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Serden Sait Eranil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Veysel Colak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Firdevs Su Aydin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7960" y="96660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ROS Implementation (with Camera Node)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Content Placeholder 5" descr="A diagram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36720"/>
            <a:ext cx="9143640" cy="1849320"/>
          </a:xfrm>
          <a:prstGeom prst="rect">
            <a:avLst/>
          </a:prstGeom>
          <a:ln>
            <a:noFill/>
          </a:ln>
        </p:spPr>
      </p:pic>
      <p:pic>
        <p:nvPicPr>
          <p:cNvPr id="127" name="Picture 7" descr="A black and white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3692160"/>
            <a:ext cx="9143640" cy="162972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7960" y="849960"/>
            <a:ext cx="833364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ROS Implementation (with Test Node)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36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Utilize the ROS node2node communication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360"/>
              </a:spcBef>
              <a:buClr>
                <a:srgbClr val="0065b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 parallel use a "~perfectly arranged determiner"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360"/>
              </a:spcBef>
              <a:buClr>
                <a:srgbClr val="0065bd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the branch for each step after "/im" topic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Picture 5" descr="A diagram of a algorithm&#10;&#10;Description automatically generated"/>
          <p:cNvPicPr/>
          <p:nvPr/>
        </p:nvPicPr>
        <p:blipFill>
          <a:blip r:embed="rId1"/>
          <a:srcRect l="46537" t="0" r="0" b="430"/>
          <a:stretch/>
        </p:blipFill>
        <p:spPr>
          <a:xfrm>
            <a:off x="0" y="3467160"/>
            <a:ext cx="9146880" cy="2468520"/>
          </a:xfrm>
          <a:prstGeom prst="rect">
            <a:avLst/>
          </a:prstGeom>
          <a:ln>
            <a:noFill/>
          </a:ln>
        </p:spPr>
      </p:pic>
      <p:sp>
        <p:nvSpPr>
          <p:cNvPr id="132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ROS Reading Camera (/ros2im)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Other nodes subscribe 1 topic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But /ros2im subscribes 2 topics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should be combined.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 Time Synchroniser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4" descr="A clock with roman numerals&#10;&#10;Description automatically generated"/>
          <p:cNvPicPr/>
          <p:nvPr/>
        </p:nvPicPr>
        <p:blipFill>
          <a:blip r:embed="rId1"/>
          <a:stretch/>
        </p:blipFill>
        <p:spPr>
          <a:xfrm>
            <a:off x="4984560" y="3804120"/>
            <a:ext cx="2814840" cy="2131200"/>
          </a:xfrm>
          <a:prstGeom prst="rect">
            <a:avLst/>
          </a:prstGeom>
          <a:ln>
            <a:noFill/>
          </a:ln>
        </p:spPr>
      </p:pic>
      <p:sp>
        <p:nvSpPr>
          <p:cNvPr id="13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Synchronization in ROS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TimeSynchronizer: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Perfect but Unimplementable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ApproximateTimeSynchronizer: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 loss possible but works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5" descr="A line of lines with dots an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1610640" y="3735000"/>
            <a:ext cx="5925960" cy="2325960"/>
          </a:xfrm>
          <a:prstGeom prst="rect">
            <a:avLst/>
          </a:prstGeom>
          <a:ln>
            <a:noFill/>
          </a:ln>
        </p:spPr>
      </p:pic>
      <p:sp>
        <p:nvSpPr>
          <p:cNvPr id="140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ANNOTATION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TRAINING AND TEST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Collection and Annotation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 Recordings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 Cameras: 2 top views, 2 side views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Resim 3" descr="salon oyun ve sporları, oyunlar, masaüstü oyunu, masa oyunu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882000" y="2499480"/>
            <a:ext cx="3329640" cy="1867320"/>
          </a:xfrm>
          <a:prstGeom prst="rect">
            <a:avLst/>
          </a:prstGeom>
          <a:ln>
            <a:noFill/>
          </a:ln>
        </p:spPr>
      </p:pic>
      <p:pic>
        <p:nvPicPr>
          <p:cNvPr id="145" name="Resim 4" descr="masa oyunu, oyunlar, masaüstü oyunu, salon oyun ve sporları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884160" y="4422600"/>
            <a:ext cx="3328200" cy="1869480"/>
          </a:xfrm>
          <a:prstGeom prst="rect">
            <a:avLst/>
          </a:prstGeom>
          <a:ln>
            <a:noFill/>
          </a:ln>
        </p:spPr>
      </p:pic>
      <p:pic>
        <p:nvPicPr>
          <p:cNvPr id="146" name="Resim 5" descr="giyim, masa oyunu, masaüstü oyunu, salon oyun ve sporları içeren bir resim&#10;&#10;Açıklama otomatik olarak oluşturuldu"/>
          <p:cNvPicPr/>
          <p:nvPr/>
        </p:nvPicPr>
        <p:blipFill>
          <a:blip r:embed="rId3"/>
          <a:stretch/>
        </p:blipFill>
        <p:spPr>
          <a:xfrm>
            <a:off x="4572000" y="2494080"/>
            <a:ext cx="3328200" cy="1869480"/>
          </a:xfrm>
          <a:prstGeom prst="rect">
            <a:avLst/>
          </a:prstGeom>
          <a:ln>
            <a:noFill/>
          </a:ln>
        </p:spPr>
      </p:pic>
      <p:pic>
        <p:nvPicPr>
          <p:cNvPr id="147" name="Resim 6" descr="kalıp, desen, düzen, tekstil, Desen (Moda Tasarımı), masa içeren bir resim&#10;&#10;Açıklama otomatik olarak oluşturuldu"/>
          <p:cNvPicPr/>
          <p:nvPr/>
        </p:nvPicPr>
        <p:blipFill>
          <a:blip r:embed="rId4"/>
          <a:stretch/>
        </p:blipFill>
        <p:spPr>
          <a:xfrm>
            <a:off x="4572000" y="4422600"/>
            <a:ext cx="3328200" cy="1869480"/>
          </a:xfrm>
          <a:prstGeom prst="rect">
            <a:avLst/>
          </a:prstGeom>
          <a:ln>
            <a:noFill/>
          </a:ln>
        </p:spPr>
      </p:pic>
      <p:sp>
        <p:nvSpPr>
          <p:cNvPr id="148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Data Collection and Annotation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Training Dataset: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6 recordings, 4 cameras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  of 132 training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  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images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912078075"/>
              </p:ext>
            </p:extLst>
          </p:nvPr>
        </p:nvGraphicFramePr>
        <p:xfrm>
          <a:off x="3713400" y="1450440"/>
          <a:ext cx="4921200" cy="4406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Collection and Annotation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Validation Dataset: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recording,  2 top views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  of 20 validation 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78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images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 Dataset: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recording,  2 top views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  of 20 test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78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images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4037710522"/>
              </p:ext>
            </p:extLst>
          </p:nvPr>
        </p:nvGraphicFramePr>
        <p:xfrm>
          <a:off x="5011200" y="941400"/>
          <a:ext cx="3243960" cy="298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710926637"/>
              </p:ext>
            </p:extLst>
          </p:nvPr>
        </p:nvGraphicFramePr>
        <p:xfrm>
          <a:off x="5051160" y="3237480"/>
          <a:ext cx="3243960" cy="298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4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Data Collection and Annotation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Content Placeholder 3" descr="A screenshot of a graph&#10;&#10;Description automatically generated"/>
          <p:cNvPicPr/>
          <p:nvPr/>
        </p:nvPicPr>
        <p:blipFill>
          <a:blip r:embed="rId1"/>
          <a:srcRect l="0" t="0" r="48425" b="46117"/>
          <a:stretch/>
        </p:blipFill>
        <p:spPr>
          <a:xfrm rot="5400000">
            <a:off x="4219200" y="1654200"/>
            <a:ext cx="4323600" cy="45082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07960" y="1747440"/>
            <a:ext cx="4660920" cy="13561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Distribution:</a:t>
            </a:r>
            <a:endParaRPr b="0" lang="en-US" sz="2000" spc="-1" strike="noStrike"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12 piece + hand + checkerboard </a:t>
            </a:r>
            <a:endParaRPr b="0" lang="en-US" sz="2000" spc="-1" strike="noStrike"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evenly distributed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CVAT: Computer Vision Annotation Tool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Content Placeholder 6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507960" y="2670120"/>
            <a:ext cx="8127720" cy="356832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770040" y="1527840"/>
            <a:ext cx="754344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Easy-to-use, open-source, collaborative web-based tool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Allows the use of state-of-the-art segmentation methods (e.g., Segment Anything, HRNET)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Motivation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Steps &amp; Work Distribution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Pipeline (ROS Nodes &amp; Topics)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Deeper Look Into Project Steps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and Delay Results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Demo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Future Scope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Why didn't we use MIVOS?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Poor quality of the pieces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Insufficient support of instances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Fast hand movements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Too chaotic piece distribution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72960" y="4752360"/>
            <a:ext cx="8133120" cy="13111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360">
            <a:solidFill>
              <a:srgbClr val="4472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"/>
          <p:cNvSpPr/>
          <p:nvPr/>
        </p:nvSpPr>
        <p:spPr>
          <a:xfrm>
            <a:off x="637560" y="5197680"/>
            <a:ext cx="80006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Solution: Through use of CVAT, add some manual 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7" name="TextShape 5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How did we do the annotation in CVAT: GIF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Content Placeholder 3" descr=""/>
          <p:cNvPicPr/>
          <p:nvPr/>
        </p:nvPicPr>
        <p:blipFill>
          <a:blip r:embed="rId1"/>
          <a:stretch/>
        </p:blipFill>
        <p:spPr>
          <a:xfrm>
            <a:off x="1154880" y="1456560"/>
            <a:ext cx="6845760" cy="4731480"/>
          </a:xfrm>
          <a:prstGeom prst="rect">
            <a:avLst/>
          </a:prstGeom>
          <a:ln>
            <a:noFill/>
          </a:ln>
        </p:spPr>
      </p:pic>
      <p:sp>
        <p:nvSpPr>
          <p:cNvPr id="170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Final annotation outcome per frame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Content Placeholder 3" descr="A person&amp;#39;s hand on a checkerboard&#10;&#10;Description automatically generated"/>
          <p:cNvPicPr/>
          <p:nvPr/>
        </p:nvPicPr>
        <p:blipFill>
          <a:blip r:embed="rId1"/>
          <a:stretch/>
        </p:blipFill>
        <p:spPr>
          <a:xfrm>
            <a:off x="1591200" y="1449000"/>
            <a:ext cx="5961240" cy="481896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Su, 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MODELS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 sizes of YOLO v8 model: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8013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Nano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8013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8013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Medium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8013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Lucida Grande"/>
              <a:buChar char="□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 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Resim 1" descr="metin, ekran görüntüsü, yazı tipi, sayı, numara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808280" y="3933360"/>
            <a:ext cx="5277960" cy="214956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633240" y="6341400"/>
            <a:ext cx="788832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Figure: Parameters of YOLO models. Adapted from https://github.com/ultralytics/ultralytics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9" name="Picture 4" descr="Yolo V8: A Deep Dive Into Its Advanced Functions and New Features | by  Mujtaba Raza | Medium"/>
          <p:cNvPicPr/>
          <p:nvPr/>
        </p:nvPicPr>
        <p:blipFill>
          <a:blip r:embed="rId2"/>
          <a:stretch/>
        </p:blipFill>
        <p:spPr>
          <a:xfrm>
            <a:off x="5366880" y="1794600"/>
            <a:ext cx="274284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İçerik Yer Tutucusu 3" descr="metin, diyagram, harita, plan içeren bir resim&#10;&#10;Açıklama otomatik olarak oluşturuldu"/>
          <p:cNvPicPr/>
          <p:nvPr/>
        </p:nvPicPr>
        <p:blipFill>
          <a:blip r:embed="rId1"/>
          <a:srcRect l="-131" t="243" r="60026" b="0"/>
          <a:stretch/>
        </p:blipFill>
        <p:spPr>
          <a:xfrm>
            <a:off x="4749840" y="2097720"/>
            <a:ext cx="2909160" cy="365256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4752720" y="5802840"/>
            <a:ext cx="287280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Figure2: Training curves for medium model.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3" name="Resim 5" descr="metin, diyagram, harita, öykü gelişim çizgisi&#10;&#10;Açıklama otomatik olarak oluşturuldu"/>
          <p:cNvPicPr/>
          <p:nvPr/>
        </p:nvPicPr>
        <p:blipFill>
          <a:blip r:embed="rId2"/>
          <a:srcRect l="0" t="0" r="60164" b="184"/>
          <a:stretch/>
        </p:blipFill>
        <p:spPr>
          <a:xfrm>
            <a:off x="838440" y="2103480"/>
            <a:ext cx="2910600" cy="364824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832680" y="5793480"/>
            <a:ext cx="27442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Figure1: Training curves for small model.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610920" y="1442160"/>
            <a:ext cx="55890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Training: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Avoid overfitting.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TextShape 5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 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507960" y="1447920"/>
            <a:ext cx="8127720" cy="472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Test: Confusion matrices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pieces are confused with each other.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25720" y="5823360"/>
            <a:ext cx="39470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 1: Confusion matrix for large model with test data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4722480" y="5823360"/>
            <a:ext cx="39470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 2: Confusion matrix for small model with test data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91" name="Picture 10" descr="A screenshot of a computer&#10;&#10;Description automatically generated"/>
          <p:cNvPicPr/>
          <p:nvPr/>
        </p:nvPicPr>
        <p:blipFill>
          <a:blip r:embed="rId1"/>
          <a:srcRect l="0" t="262" r="36484" b="262"/>
          <a:stretch/>
        </p:blipFill>
        <p:spPr>
          <a:xfrm>
            <a:off x="4572000" y="2186640"/>
            <a:ext cx="4011480" cy="3648960"/>
          </a:xfrm>
          <a:prstGeom prst="rect">
            <a:avLst/>
          </a:prstGeom>
          <a:ln>
            <a:noFill/>
          </a:ln>
        </p:spPr>
      </p:pic>
      <p:pic>
        <p:nvPicPr>
          <p:cNvPr id="192" name="Picture 11" descr="A screenshot of a graph&#10;&#10;Description automatically generated"/>
          <p:cNvPicPr/>
          <p:nvPr/>
        </p:nvPicPr>
        <p:blipFill>
          <a:blip r:embed="rId2"/>
          <a:srcRect l="0" t="0" r="35894" b="342"/>
          <a:stretch/>
        </p:blipFill>
        <p:spPr>
          <a:xfrm>
            <a:off x="248040" y="2237760"/>
            <a:ext cx="3912840" cy="3548160"/>
          </a:xfrm>
          <a:prstGeom prst="rect">
            <a:avLst/>
          </a:prstGeom>
          <a:ln>
            <a:noFill/>
          </a:ln>
        </p:spPr>
      </p:pic>
      <p:sp>
        <p:nvSpPr>
          <p:cNvPr id="193" name="TextShape 5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7960" y="71820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İçerik Yer Tutucusu 3" descr="metin, diyagram, çizgi, ekran görüntüsü içeren bir resim&#10;&#10;Açıklama otomatik olarak oluşturuldu"/>
          <p:cNvPicPr/>
          <p:nvPr/>
        </p:nvPicPr>
        <p:blipFill>
          <a:blip r:embed="rId1"/>
          <a:srcRect l="0" t="1965" r="-131" b="2555"/>
          <a:stretch/>
        </p:blipFill>
        <p:spPr>
          <a:xfrm>
            <a:off x="1151280" y="1917000"/>
            <a:ext cx="6379200" cy="406080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509760" y="1206000"/>
            <a:ext cx="764424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Test: F1 Scores</a:t>
            </a:r>
            <a:r>
              <a:rPr b="0" lang="tr-TR" sz="2000" spc="-1" strike="noStrike">
                <a:solidFill>
                  <a:srgbClr val="808080"/>
                </a:solidFill>
                <a:latin typeface="Arial"/>
                <a:ea typeface="ＭＳ Ｐゴシック"/>
              </a:rPr>
              <a:t>​</a:t>
            </a:r>
            <a:endParaRPr b="0" lang="en-US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Kings and Queens are harder to detect.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9440" y="5980680"/>
            <a:ext cx="65786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Figure: F1 Score of medium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8" name="TextShape 4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7960" y="70884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İçerik Yer Tutucusu 4" descr="metin, diyagram, çizgi, öykü gelişim çizgisi&#10;&#10;Açıklama otomatik olarak oluşturuldu"/>
          <p:cNvPicPr/>
          <p:nvPr/>
        </p:nvPicPr>
        <p:blipFill>
          <a:blip r:embed="rId1"/>
          <a:srcRect l="0" t="0" r="-266" b="1713"/>
          <a:stretch/>
        </p:blipFill>
        <p:spPr>
          <a:xfrm>
            <a:off x="212760" y="2487600"/>
            <a:ext cx="4951440" cy="38883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507960" y="1306800"/>
            <a:ext cx="812772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Test: F1 Scores</a:t>
            </a:r>
            <a:endParaRPr b="0" lang="en-US" sz="2000" spc="-1" strike="noStrike"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Confidence threshold is determined by F1 Score.</a:t>
            </a:r>
            <a:endParaRPr b="0" lang="en-US" sz="2000" spc="-1" strike="noStrike"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Medium model is selected.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202" name="Table 3"/>
          <p:cNvGraphicFramePr/>
          <p:nvPr/>
        </p:nvGraphicFramePr>
        <p:xfrm>
          <a:off x="5072760" y="3291480"/>
          <a:ext cx="4014000" cy="1854000"/>
        </p:xfrm>
        <a:graphic>
          <a:graphicData uri="http://schemas.openxmlformats.org/drawingml/2006/table">
            <a:tbl>
              <a:tblPr/>
              <a:tblGrid>
                <a:gridCol w="1451520"/>
                <a:gridCol w="1132920"/>
                <a:gridCol w="1429560"/>
              </a:tblGrid>
              <a:tr h="603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aab8d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Max F1 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aab8d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Confidence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aab8db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Nano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Small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Medium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0.384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c5d1f1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Large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0.274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a5b2d7"/>
                      </a:solidFill>
                    </a:lnL>
                    <a:lnR w="9360">
                      <a:solidFill>
                        <a:srgbClr val="a5b2d7"/>
                      </a:solidFill>
                    </a:lnR>
                    <a:lnT w="9360">
                      <a:solidFill>
                        <a:srgbClr val="a5b2d7"/>
                      </a:solidFill>
                    </a:lnT>
                    <a:lnB w="9360">
                      <a:solidFill>
                        <a:srgbClr val="a5b2d7"/>
                      </a:solidFill>
                    </a:lnB>
                    <a:solidFill>
                      <a:srgbClr val="d7e2ff"/>
                    </a:solidFill>
                  </a:tcPr>
                </a:tc>
              </a:tr>
            </a:tbl>
          </a:graphicData>
        </a:graphic>
      </p:graphicFrame>
      <p:sp>
        <p:nvSpPr>
          <p:cNvPr id="203" name="TextShape 4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detection examples: Only pawns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Resim 6" descr="oyunlar, metin, masaüstü oyunu, kare içeren bir resim&#10;&#10;Açıklama otomatik olarak oluşturuldu"/>
          <p:cNvPicPr/>
          <p:nvPr/>
        </p:nvPicPr>
        <p:blipFill>
          <a:blip r:embed="rId1"/>
          <a:srcRect l="33918" t="8499" r="28999" b="27512"/>
          <a:stretch/>
        </p:blipFill>
        <p:spPr>
          <a:xfrm>
            <a:off x="2638800" y="2188800"/>
            <a:ext cx="4177080" cy="4063680"/>
          </a:xfrm>
          <a:prstGeom prst="rect">
            <a:avLst/>
          </a:prstGeom>
          <a:ln>
            <a:noFill/>
          </a:ln>
        </p:spPr>
      </p:pic>
      <p:sp>
        <p:nvSpPr>
          <p:cNvPr id="207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Motivation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Content Placeholder 3" descr="Chess grandmaster diet and fitness routine helps mental focus, stamina"/>
          <p:cNvPicPr/>
          <p:nvPr/>
        </p:nvPicPr>
        <p:blipFill>
          <a:blip r:embed="rId1"/>
          <a:stretch/>
        </p:blipFill>
        <p:spPr>
          <a:xfrm>
            <a:off x="1380240" y="2447640"/>
            <a:ext cx="6322680" cy="355572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505440" y="1515960"/>
            <a:ext cx="812088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Automate recording of the moves 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Instead understand the moves with camera and save them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detection examples: Rooks and Bishops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Resim 3" descr="oyunlar, masaüstü oyunu, masa, salon oyun ve sporları içeren bir resim&#10;&#10;Açıklama otomatik olarak oluşturuldu"/>
          <p:cNvPicPr/>
          <p:nvPr/>
        </p:nvPicPr>
        <p:blipFill>
          <a:blip r:embed="rId1"/>
          <a:srcRect l="35837" t="16714" r="18871" b="22745"/>
          <a:stretch/>
        </p:blipFill>
        <p:spPr>
          <a:xfrm>
            <a:off x="2509560" y="2459520"/>
            <a:ext cx="4140000" cy="3113280"/>
          </a:xfrm>
          <a:prstGeom prst="rect">
            <a:avLst/>
          </a:prstGeom>
          <a:ln>
            <a:noFill/>
          </a:ln>
        </p:spPr>
      </p:pic>
      <p:sp>
        <p:nvSpPr>
          <p:cNvPr id="21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detection examples: Knights, Kings and Queens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Resim 6" descr="oyunlar, masaüstü oyunu, masa oyunu, salon oyun ve sporları içeren bir resim&#10;&#10;Açıklama otomatik olarak oluşturuldu"/>
          <p:cNvPicPr/>
          <p:nvPr/>
        </p:nvPicPr>
        <p:blipFill>
          <a:blip r:embed="rId1"/>
          <a:srcRect l="34606" t="9774" r="13919" b="26814"/>
          <a:stretch/>
        </p:blipFill>
        <p:spPr>
          <a:xfrm>
            <a:off x="2185200" y="2320200"/>
            <a:ext cx="4773960" cy="3294000"/>
          </a:xfrm>
          <a:prstGeom prst="rect">
            <a:avLst/>
          </a:prstGeom>
          <a:ln>
            <a:noFill/>
          </a:ln>
        </p:spPr>
      </p:pic>
      <p:sp>
        <p:nvSpPr>
          <p:cNvPr id="215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detection examples: Checkerboard and Hands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Resim 2" descr="oyunlar, memeli, iç mekan, salon oyun ve sporlar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147680" y="2243520"/>
            <a:ext cx="6857640" cy="3857760"/>
          </a:xfrm>
          <a:prstGeom prst="rect">
            <a:avLst/>
          </a:prstGeom>
          <a:ln>
            <a:noFill/>
          </a:ln>
        </p:spPr>
      </p:pic>
      <p:sp>
        <p:nvSpPr>
          <p:cNvPr id="219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 Selection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507960" y="15325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Detection Challenges: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White bishops are hard to detect.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Queens and kings are sometimes confused for each other.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Resim 4" descr="oyunlar, masaüstü oyunu, masa oyunu, salon oyun ve sporları içeren bir resim&#10;&#10;Açıklama otomatik olarak oluşturuldu"/>
          <p:cNvPicPr/>
          <p:nvPr/>
        </p:nvPicPr>
        <p:blipFill>
          <a:blip r:embed="rId1"/>
          <a:srcRect l="33930" t="10357" r="15661" b="28031"/>
          <a:stretch/>
        </p:blipFill>
        <p:spPr>
          <a:xfrm>
            <a:off x="426240" y="2806920"/>
            <a:ext cx="4311720" cy="2999160"/>
          </a:xfrm>
          <a:prstGeom prst="rect">
            <a:avLst/>
          </a:prstGeom>
          <a:ln>
            <a:noFill/>
          </a:ln>
        </p:spPr>
      </p:pic>
      <p:pic>
        <p:nvPicPr>
          <p:cNvPr id="223" name="Resim 2" descr="oyunlar, salon oyun ve sporları, metin, masaüstü oyunu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4870440" y="2803320"/>
            <a:ext cx="3767760" cy="30099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4807080" y="5813640"/>
            <a:ext cx="3894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 2: Undetected white bishop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23360" y="5804280"/>
            <a:ext cx="4317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tr-TR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 1: Wrongly detected white queen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6" name="TextShape 5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Piece, Checkerboard and Hand Detection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Picture 3" descr="A diagram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10400" y="1577880"/>
            <a:ext cx="6522840" cy="4505400"/>
          </a:xfrm>
          <a:prstGeom prst="rect">
            <a:avLst/>
          </a:prstGeom>
          <a:ln>
            <a:noFill/>
          </a:ln>
        </p:spPr>
      </p:pic>
      <p:sp>
        <p:nvSpPr>
          <p:cNvPr id="230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Piece, Checkerboard and Hand Detection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84080" y="3379680"/>
            <a:ext cx="136080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Frame(s)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2055240" y="333684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4"/>
          <p:cNvSpPr/>
          <p:nvPr/>
        </p:nvSpPr>
        <p:spPr>
          <a:xfrm>
            <a:off x="5529240" y="333684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5"/>
          <p:cNvSpPr/>
          <p:nvPr/>
        </p:nvSpPr>
        <p:spPr>
          <a:xfrm>
            <a:off x="6435000" y="2385000"/>
            <a:ext cx="2375640" cy="25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coordinates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flag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classes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bounding boxes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probabilities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6" name="Picture 7" descr="A computer screen with a diagram&#10;&#10;Description automatically generated"/>
          <p:cNvPicPr/>
          <p:nvPr/>
        </p:nvPicPr>
        <p:blipFill>
          <a:blip r:embed="rId1"/>
          <a:srcRect l="72609" t="-1118" r="10290" b="77650"/>
          <a:stretch/>
        </p:blipFill>
        <p:spPr>
          <a:xfrm>
            <a:off x="3450240" y="2727000"/>
            <a:ext cx="1796040" cy="1714320"/>
          </a:xfrm>
          <a:prstGeom prst="rect">
            <a:avLst/>
          </a:prstGeom>
          <a:ln>
            <a:noFill/>
          </a:ln>
        </p:spPr>
      </p:pic>
      <p:sp>
        <p:nvSpPr>
          <p:cNvPr id="237" name="TextShape 6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4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7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1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4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Resim 19" descr="salon oyun ve sporları, masa oyunu, masaüstü oyunu, kontrol eden, damal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sp>
        <p:nvSpPr>
          <p:cNvPr id="272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1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2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Resim 10" descr="metin, kare, siyah beyaz, ekran görüntüsü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3865680" y="1720440"/>
            <a:ext cx="2209320" cy="2077200"/>
          </a:xfrm>
          <a:prstGeom prst="rect">
            <a:avLst/>
          </a:prstGeom>
          <a:ln>
            <a:noFill/>
          </a:ln>
        </p:spPr>
      </p:pic>
      <p:pic>
        <p:nvPicPr>
          <p:cNvPr id="290" name="Resim 19" descr="salon oyun ve sporları, masa oyunu, masaüstü oyunu, kontrol eden, damalı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sp>
        <p:nvSpPr>
          <p:cNvPr id="291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r>
              <a:rPr b="0" lang="en-US" sz="2800" spc="-1" strike="noStrike">
                <a:solidFill>
                  <a:srgbClr val="808080"/>
                </a:solidFill>
                <a:latin typeface="Arial"/>
                <a:ea typeface="Arial"/>
              </a:rPr>
              <a:t>​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Hough-Line Transform: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134604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Point -&gt; Sinusoid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134604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Intersection of sinusoids means line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Resim 5" descr="çizgi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141200" y="3069720"/>
            <a:ext cx="2552400" cy="2599920"/>
          </a:xfrm>
          <a:prstGeom prst="rect">
            <a:avLst/>
          </a:prstGeom>
          <a:ln>
            <a:noFill/>
          </a:ln>
        </p:spPr>
      </p:pic>
      <p:pic>
        <p:nvPicPr>
          <p:cNvPr id="295" name="Resim 6" descr="çizgi, ekran görüntüsü, öykü gelişim çizgisi&#10;&#10;Açıklama otomatik olarak oluşturuldu"/>
          <p:cNvPicPr/>
          <p:nvPr/>
        </p:nvPicPr>
        <p:blipFill>
          <a:blip r:embed="rId2"/>
          <a:stretch/>
        </p:blipFill>
        <p:spPr>
          <a:xfrm>
            <a:off x="4978800" y="2946960"/>
            <a:ext cx="3419280" cy="267624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3697200" y="3995640"/>
            <a:ext cx="1156680" cy="38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3659400" y="3349080"/>
            <a:ext cx="11286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tr-TR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Transform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852120" y="5715360"/>
            <a:ext cx="33706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 1: Line on image domain. Adapted from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https://shorturl.at/lBOX5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4974480" y="5715360"/>
            <a:ext cx="34549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 2: Sinusoids on image domain. Adapted from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https://shorturl.at/lBOX5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TextShape 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Steps &amp; Work Distribution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8" name="Table 2"/>
          <p:cNvGraphicFramePr/>
          <p:nvPr/>
        </p:nvGraphicFramePr>
        <p:xfrm>
          <a:off x="507960" y="1701720"/>
          <a:ext cx="8258760" cy="4087440"/>
        </p:xfrm>
        <a:graphic>
          <a:graphicData uri="http://schemas.openxmlformats.org/drawingml/2006/table">
            <a:tbl>
              <a:tblPr/>
              <a:tblGrid>
                <a:gridCol w="2752920"/>
                <a:gridCol w="2752920"/>
                <a:gridCol w="2752920"/>
              </a:tblGrid>
              <a:tr h="1021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Data Collection &amp; Annotation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YOLO Model Selection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Piece, Checkerboard and Hand Detection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</a:tr>
              <a:tr h="1021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Serden 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Veysel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Serden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Serden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</a:tr>
              <a:tr h="1021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Game State Management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Visualization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ROS Pipeline &amp; Workspace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325e"/>
                    </a:solidFill>
                  </a:tcPr>
                </a:tc>
              </a:tr>
              <a:tr h="10224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Veysel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Serden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Veysel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de3f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9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0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Resim 9" descr="salon oyun ve sporları, masa oyunu, masaüstü oyunu, kontrol eden, damal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pic>
        <p:nvPicPr>
          <p:cNvPr id="318" name="Resim 10" descr="metin, kare, siyah beyaz, ekran görüntüsü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3865680" y="1720440"/>
            <a:ext cx="2209320" cy="2077200"/>
          </a:xfrm>
          <a:prstGeom prst="rect">
            <a:avLst/>
          </a:prstGeom>
          <a:ln>
            <a:noFill/>
          </a:ln>
        </p:spPr>
      </p:pic>
      <p:pic>
        <p:nvPicPr>
          <p:cNvPr id="319" name="Resim 17" descr="kare, dikdörtgen, kalıp, desen, düzen, çizgi içeren bir resim&#10;&#10;Açıklama otomatik olarak oluşturuldu"/>
          <p:cNvPicPr/>
          <p:nvPr/>
        </p:nvPicPr>
        <p:blipFill>
          <a:blip r:embed="rId3"/>
          <a:stretch/>
        </p:blipFill>
        <p:spPr>
          <a:xfrm>
            <a:off x="6452640" y="1722600"/>
            <a:ext cx="2206800" cy="2075040"/>
          </a:xfrm>
          <a:prstGeom prst="rect">
            <a:avLst/>
          </a:prstGeom>
          <a:ln>
            <a:noFill/>
          </a:ln>
        </p:spPr>
      </p:pic>
      <p:sp>
        <p:nvSpPr>
          <p:cNvPr id="320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Detection: Basic Idea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Content Placeholder 3" descr="OpenCV #013 Harris Corner Detector - Theory - Master Data Science"/>
          <p:cNvPicPr/>
          <p:nvPr/>
        </p:nvPicPr>
        <p:blipFill>
          <a:blip r:embed="rId1"/>
          <a:srcRect l="0" t="24555" r="325" b="13496"/>
          <a:stretch/>
        </p:blipFill>
        <p:spPr>
          <a:xfrm>
            <a:off x="504720" y="1449360"/>
            <a:ext cx="8200440" cy="375912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1794240" y="5502240"/>
            <a:ext cx="587412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Figure: Harris Corner Detection. Adapted from https://shorturl.at/jtwQ8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Detection: Good for chess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Content Placeholder 5" descr="Delving into Corner Detection with Python - Harris Corner Detector | by  Erhan Arslan | Medium"/>
          <p:cNvPicPr/>
          <p:nvPr/>
        </p:nvPicPr>
        <p:blipFill>
          <a:blip r:embed="rId1"/>
          <a:stretch/>
        </p:blipFill>
        <p:spPr>
          <a:xfrm>
            <a:off x="733680" y="1569600"/>
            <a:ext cx="7676640" cy="4470120"/>
          </a:xfrm>
          <a:prstGeom prst="rect">
            <a:avLst/>
          </a:prstGeom>
          <a:ln>
            <a:noFill/>
          </a:ln>
        </p:spPr>
      </p:pic>
      <p:sp>
        <p:nvSpPr>
          <p:cNvPr id="327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4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6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7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Resim 9" descr="salon oyun ve sporları, masa oyunu, masaüstü oyunu, kontrol eden, damal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pic>
        <p:nvPicPr>
          <p:cNvPr id="345" name="Resim 10" descr="metin, kare, siyah beyaz, ekran görüntüsü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3865680" y="1720440"/>
            <a:ext cx="2209320" cy="2077200"/>
          </a:xfrm>
          <a:prstGeom prst="rect">
            <a:avLst/>
          </a:prstGeom>
          <a:ln>
            <a:noFill/>
          </a:ln>
        </p:spPr>
      </p:pic>
      <p:pic>
        <p:nvPicPr>
          <p:cNvPr id="346" name="Resim 17" descr="kare, dikdörtgen, kalıp, desen, düzen, çizgi içeren bir resim&#10;&#10;Açıklama otomatik olarak oluşturuldu"/>
          <p:cNvPicPr/>
          <p:nvPr/>
        </p:nvPicPr>
        <p:blipFill>
          <a:blip r:embed="rId3"/>
          <a:stretch/>
        </p:blipFill>
        <p:spPr>
          <a:xfrm>
            <a:off x="6452640" y="1722600"/>
            <a:ext cx="2206800" cy="2075040"/>
          </a:xfrm>
          <a:prstGeom prst="rect">
            <a:avLst/>
          </a:prstGeom>
          <a:ln>
            <a:noFill/>
          </a:ln>
        </p:spPr>
      </p:pic>
      <p:pic>
        <p:nvPicPr>
          <p:cNvPr id="347" name="Resim 19" descr="kontrol eden, damalı, masa oyunu, salon oyun ve sporları, masaüstü oyunu içeren bir resim&#10;&#10;Açıklama otomatik olarak oluşturuldu"/>
          <p:cNvPicPr/>
          <p:nvPr/>
        </p:nvPicPr>
        <p:blipFill>
          <a:blip r:embed="rId4"/>
          <a:stretch/>
        </p:blipFill>
        <p:spPr>
          <a:xfrm>
            <a:off x="6385680" y="4205880"/>
            <a:ext cx="2422800" cy="2216880"/>
          </a:xfrm>
          <a:prstGeom prst="rect">
            <a:avLst/>
          </a:prstGeom>
          <a:ln>
            <a:noFill/>
          </a:ln>
        </p:spPr>
      </p:pic>
      <p:sp>
        <p:nvSpPr>
          <p:cNvPr id="348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507960" y="1566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if some corners are not detected? Or some corners are wrongly detected?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Resim 8" descr="kontrol eden, damalı, salon oyun ve sporları, masa oyunu, masaüstü oyunu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2807640" y="2419200"/>
            <a:ext cx="3996000" cy="3702240"/>
          </a:xfrm>
          <a:prstGeom prst="rect">
            <a:avLst/>
          </a:prstGeom>
          <a:ln>
            <a:noFill/>
          </a:ln>
        </p:spPr>
      </p:pic>
      <p:sp>
        <p:nvSpPr>
          <p:cNvPr id="352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r>
              <a:rPr b="0" lang="en-US" sz="2800" spc="-1" strike="noStrike">
                <a:solidFill>
                  <a:srgbClr val="808080"/>
                </a:solidFill>
                <a:latin typeface="Arial"/>
                <a:ea typeface="Arial"/>
              </a:rPr>
              <a:t>​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507960" y="157968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Predict vertical and horizontal edge vectors.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Median of existing vertical and horizontal vectors.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Resim 3" descr="kontrol eden, damalı, salon oyun ve sporları, masa oyunu, masaüstü oyunu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2529720" y="2434680"/>
            <a:ext cx="4187520" cy="3879000"/>
          </a:xfrm>
          <a:prstGeom prst="rect">
            <a:avLst/>
          </a:prstGeom>
          <a:ln>
            <a:noFill/>
          </a:ln>
        </p:spPr>
      </p:pic>
      <p:sp>
        <p:nvSpPr>
          <p:cNvPr id="35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r>
              <a:rPr b="0" lang="en-US" sz="2800" spc="-1" strike="noStrike">
                <a:solidFill>
                  <a:srgbClr val="808080"/>
                </a:solidFill>
                <a:latin typeface="Arial"/>
                <a:ea typeface="ＭＳ Ｐゴシック"/>
              </a:rPr>
              <a:t> 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079296799"/>
              </p:ext>
            </p:extLst>
          </p:nvPr>
        </p:nvGraphicFramePr>
        <p:xfrm>
          <a:off x="564480" y="1494720"/>
          <a:ext cx="7948800" cy="129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58" name="Resim 4" descr="kontrol eden, damalı, masa oyunu, salon oyun ve sporları, masaüstü oyunu içeren bir resim&#10;&#10;Açıklama otomatik olarak oluşturuldu"/>
          <p:cNvPicPr/>
          <p:nvPr/>
        </p:nvPicPr>
        <p:blipFill>
          <a:blip r:embed="rId6"/>
          <a:stretch/>
        </p:blipFill>
        <p:spPr>
          <a:xfrm>
            <a:off x="560880" y="2947320"/>
            <a:ext cx="3449520" cy="3182760"/>
          </a:xfrm>
          <a:prstGeom prst="rect">
            <a:avLst/>
          </a:prstGeom>
          <a:ln>
            <a:noFill/>
          </a:ln>
        </p:spPr>
      </p:pic>
      <p:pic>
        <p:nvPicPr>
          <p:cNvPr id="359" name="Resim 5" descr="kontrol eden, damalı, masa oyunu, salon oyun ve sporları, masaüstü oyunu içeren bir resim&#10;&#10;Açıklama otomatik olarak oluşturuldu"/>
          <p:cNvPicPr/>
          <p:nvPr/>
        </p:nvPicPr>
        <p:blipFill>
          <a:blip r:embed="rId7"/>
          <a:stretch/>
        </p:blipFill>
        <p:spPr>
          <a:xfrm>
            <a:off x="5020200" y="2947320"/>
            <a:ext cx="3449520" cy="3182760"/>
          </a:xfrm>
          <a:prstGeom prst="rect">
            <a:avLst/>
          </a:prstGeom>
          <a:ln>
            <a:noFill/>
          </a:ln>
        </p:spPr>
      </p:pic>
      <p:sp>
        <p:nvSpPr>
          <p:cNvPr id="360" name="CustomShape 2"/>
          <p:cNvSpPr/>
          <p:nvPr/>
        </p:nvSpPr>
        <p:spPr>
          <a:xfrm>
            <a:off x="4037400" y="429840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alpha val="9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833900540"/>
              </p:ext>
            </p:extLst>
          </p:nvPr>
        </p:nvGraphicFramePr>
        <p:xfrm>
          <a:off x="507960" y="1532520"/>
          <a:ext cx="8127720" cy="113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63" name="Resim 2" descr="kontrol eden, damalı, salon oyun ve sporları, masa oyunu, masaüstü oyunu içeren bir resim&#10;&#10;Açıklama otomatik olarak oluşturuldu"/>
          <p:cNvPicPr/>
          <p:nvPr/>
        </p:nvPicPr>
        <p:blipFill>
          <a:blip r:embed="rId6"/>
          <a:stretch/>
        </p:blipFill>
        <p:spPr>
          <a:xfrm>
            <a:off x="5096880" y="2872440"/>
            <a:ext cx="3600000" cy="3333240"/>
          </a:xfrm>
          <a:prstGeom prst="rect">
            <a:avLst/>
          </a:prstGeom>
          <a:ln>
            <a:noFill/>
          </a:ln>
        </p:spPr>
      </p:pic>
      <p:pic>
        <p:nvPicPr>
          <p:cNvPr id="364" name="Resim 4" descr="kontrol eden, damalı, salon oyun ve sporları, masa oyunu, masaüstü oyunu içeren bir resim&#10;&#10;Açıklama otomatik olarak oluşturuldu"/>
          <p:cNvPicPr/>
          <p:nvPr/>
        </p:nvPicPr>
        <p:blipFill>
          <a:blip r:embed="rId7"/>
          <a:stretch/>
        </p:blipFill>
        <p:spPr>
          <a:xfrm>
            <a:off x="511920" y="2872440"/>
            <a:ext cx="3600000" cy="333324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4115880" y="429840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alpha val="9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2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3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Resim 9" descr="salon oyun ve sporları, masa oyunu, masaüstü oyunu, kontrol eden, damal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pic>
        <p:nvPicPr>
          <p:cNvPr id="384" name="Resim 10" descr="metin, kare, siyah beyaz, ekran görüntüsü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3865680" y="1720440"/>
            <a:ext cx="2209320" cy="2077200"/>
          </a:xfrm>
          <a:prstGeom prst="rect">
            <a:avLst/>
          </a:prstGeom>
          <a:ln>
            <a:noFill/>
          </a:ln>
        </p:spPr>
      </p:pic>
      <p:pic>
        <p:nvPicPr>
          <p:cNvPr id="385" name="Resim 17" descr="kare, dikdörtgen, kalıp, desen, düzen, çizgi içeren bir resim&#10;&#10;Açıklama otomatik olarak oluşturuldu"/>
          <p:cNvPicPr/>
          <p:nvPr/>
        </p:nvPicPr>
        <p:blipFill>
          <a:blip r:embed="rId3"/>
          <a:stretch/>
        </p:blipFill>
        <p:spPr>
          <a:xfrm>
            <a:off x="6452640" y="1722600"/>
            <a:ext cx="2206800" cy="2075040"/>
          </a:xfrm>
          <a:prstGeom prst="rect">
            <a:avLst/>
          </a:prstGeom>
          <a:ln>
            <a:noFill/>
          </a:ln>
        </p:spPr>
      </p:pic>
      <p:pic>
        <p:nvPicPr>
          <p:cNvPr id="386" name="Resim 19" descr="kontrol eden, damalı, masa oyunu, salon oyun ve sporları, masaüstü oyunu içeren bir resim&#10;&#10;Açıklama otomatik olarak oluşturuldu"/>
          <p:cNvPicPr/>
          <p:nvPr/>
        </p:nvPicPr>
        <p:blipFill>
          <a:blip r:embed="rId4"/>
          <a:stretch/>
        </p:blipFill>
        <p:spPr>
          <a:xfrm>
            <a:off x="6385680" y="4205880"/>
            <a:ext cx="2422800" cy="2216880"/>
          </a:xfrm>
          <a:prstGeom prst="rect">
            <a:avLst/>
          </a:prstGeom>
          <a:ln>
            <a:noFill/>
          </a:ln>
        </p:spPr>
      </p:pic>
      <p:pic>
        <p:nvPicPr>
          <p:cNvPr id="387" name="Resim 20" descr="kontrol eden, damalı, salon oyun ve sporları, masa oyunu, masaüstü oyunu içeren bir resim&#10;&#10;Açıklama otomatik olarak oluşturuldu"/>
          <p:cNvPicPr/>
          <p:nvPr/>
        </p:nvPicPr>
        <p:blipFill>
          <a:blip r:embed="rId5"/>
          <a:stretch/>
        </p:blipFill>
        <p:spPr>
          <a:xfrm>
            <a:off x="3787920" y="4208040"/>
            <a:ext cx="2424240" cy="2214000"/>
          </a:xfrm>
          <a:prstGeom prst="rect">
            <a:avLst/>
          </a:prstGeom>
          <a:ln>
            <a:noFill/>
          </a:ln>
        </p:spPr>
      </p:pic>
      <p:sp>
        <p:nvSpPr>
          <p:cNvPr id="388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07960" y="74628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Corner Detection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500840" y="1343520"/>
            <a:ext cx="20203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Frame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913920" y="134352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Canny Edge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480720" y="1345680"/>
            <a:ext cx="211212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Hough Line Transform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6481800" y="3830040"/>
            <a:ext cx="22312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Corner Detection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394236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 Corners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1018800" y="5066640"/>
            <a:ext cx="185040" cy="18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8"/>
          <p:cNvSpPr/>
          <p:nvPr/>
        </p:nvSpPr>
        <p:spPr>
          <a:xfrm>
            <a:off x="50760" y="4822920"/>
            <a:ext cx="119484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Sorted corner coordinates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1440000" y="3830040"/>
            <a:ext cx="2121480" cy="3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Sorting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8" name="CustomShape 10"/>
          <p:cNvSpPr/>
          <p:nvPr/>
        </p:nvSpPr>
        <p:spPr>
          <a:xfrm rot="16200000">
            <a:off x="3652200" y="137844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1"/>
          <p:cNvSpPr/>
          <p:nvPr/>
        </p:nvSpPr>
        <p:spPr>
          <a:xfrm rot="16200000">
            <a:off x="6211080" y="136908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2"/>
          <p:cNvSpPr/>
          <p:nvPr/>
        </p:nvSpPr>
        <p:spPr>
          <a:xfrm rot="5400000">
            <a:off x="621144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3"/>
          <p:cNvSpPr/>
          <p:nvPr/>
        </p:nvSpPr>
        <p:spPr>
          <a:xfrm rot="5400000">
            <a:off x="3690360" y="3861720"/>
            <a:ext cx="13608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4"/>
          <p:cNvSpPr/>
          <p:nvPr/>
        </p:nvSpPr>
        <p:spPr>
          <a:xfrm>
            <a:off x="8632080" y="1496520"/>
            <a:ext cx="340200" cy="7668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5"/>
          <p:cNvSpPr/>
          <p:nvPr/>
        </p:nvSpPr>
        <p:spPr>
          <a:xfrm rot="5400000">
            <a:off x="7658640" y="2761560"/>
            <a:ext cx="2569680" cy="57960"/>
          </a:xfrm>
          <a:prstGeom prst="rect">
            <a:avLst/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6"/>
          <p:cNvSpPr/>
          <p:nvPr/>
        </p:nvSpPr>
        <p:spPr>
          <a:xfrm rot="5400000">
            <a:off x="8770320" y="3918240"/>
            <a:ext cx="164520" cy="225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Resim 9" descr="salon oyun ve sporları, masa oyunu, masaüstü oyunu, kontrol eden, damalı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360800" y="1724400"/>
            <a:ext cx="2254680" cy="2100960"/>
          </a:xfrm>
          <a:prstGeom prst="rect">
            <a:avLst/>
          </a:prstGeom>
          <a:ln>
            <a:noFill/>
          </a:ln>
        </p:spPr>
      </p:pic>
      <p:pic>
        <p:nvPicPr>
          <p:cNvPr id="406" name="Resim 10" descr="metin, kare, siyah beyaz, ekran görüntüsü içeren bir resim&#10;&#10;Açıklama otomatik olarak oluşturuldu"/>
          <p:cNvPicPr/>
          <p:nvPr/>
        </p:nvPicPr>
        <p:blipFill>
          <a:blip r:embed="rId2"/>
          <a:stretch/>
        </p:blipFill>
        <p:spPr>
          <a:xfrm>
            <a:off x="3865680" y="1720440"/>
            <a:ext cx="2209320" cy="2077200"/>
          </a:xfrm>
          <a:prstGeom prst="rect">
            <a:avLst/>
          </a:prstGeom>
          <a:ln>
            <a:noFill/>
          </a:ln>
        </p:spPr>
      </p:pic>
      <p:pic>
        <p:nvPicPr>
          <p:cNvPr id="407" name="Resim 17" descr="kare, dikdörtgen, kalıp, desen, düzen, çizgi içeren bir resim&#10;&#10;Açıklama otomatik olarak oluşturuldu"/>
          <p:cNvPicPr/>
          <p:nvPr/>
        </p:nvPicPr>
        <p:blipFill>
          <a:blip r:embed="rId3"/>
          <a:stretch/>
        </p:blipFill>
        <p:spPr>
          <a:xfrm>
            <a:off x="6452640" y="1722600"/>
            <a:ext cx="2206800" cy="2075040"/>
          </a:xfrm>
          <a:prstGeom prst="rect">
            <a:avLst/>
          </a:prstGeom>
          <a:ln>
            <a:noFill/>
          </a:ln>
        </p:spPr>
      </p:pic>
      <p:pic>
        <p:nvPicPr>
          <p:cNvPr id="408" name="Resim 19" descr="kontrol eden, damalı, masa oyunu, salon oyun ve sporları, masaüstü oyunu içeren bir resim&#10;&#10;Açıklama otomatik olarak oluşturuldu"/>
          <p:cNvPicPr/>
          <p:nvPr/>
        </p:nvPicPr>
        <p:blipFill>
          <a:blip r:embed="rId4"/>
          <a:stretch/>
        </p:blipFill>
        <p:spPr>
          <a:xfrm>
            <a:off x="6385680" y="4205880"/>
            <a:ext cx="2422800" cy="2216880"/>
          </a:xfrm>
          <a:prstGeom prst="rect">
            <a:avLst/>
          </a:prstGeom>
          <a:ln>
            <a:noFill/>
          </a:ln>
        </p:spPr>
      </p:pic>
      <p:pic>
        <p:nvPicPr>
          <p:cNvPr id="409" name="Resim 20" descr="kontrol eden, damalı, salon oyun ve sporları, masa oyunu, masaüstü oyunu içeren bir resim&#10;&#10;Açıklama otomatik olarak oluşturuldu"/>
          <p:cNvPicPr/>
          <p:nvPr/>
        </p:nvPicPr>
        <p:blipFill>
          <a:blip r:embed="rId5"/>
          <a:stretch/>
        </p:blipFill>
        <p:spPr>
          <a:xfrm>
            <a:off x="3787920" y="4208040"/>
            <a:ext cx="2424240" cy="2214000"/>
          </a:xfrm>
          <a:prstGeom prst="rect">
            <a:avLst/>
          </a:prstGeom>
          <a:ln>
            <a:noFill/>
          </a:ln>
        </p:spPr>
      </p:pic>
      <p:pic>
        <p:nvPicPr>
          <p:cNvPr id="410" name="Resim 21" descr="masa oyunu, masaüstü oyunu, oyunlar, kalıp, desen, düzen içeren bir resim&#10;&#10;Açıklama otomatik olarak oluşturuldu"/>
          <p:cNvPicPr/>
          <p:nvPr/>
        </p:nvPicPr>
        <p:blipFill>
          <a:blip r:embed="rId6"/>
          <a:stretch/>
        </p:blipFill>
        <p:spPr>
          <a:xfrm>
            <a:off x="1240200" y="4208400"/>
            <a:ext cx="2523960" cy="2215080"/>
          </a:xfrm>
          <a:prstGeom prst="rect">
            <a:avLst/>
          </a:prstGeom>
          <a:ln>
            <a:noFill/>
          </a:ln>
        </p:spPr>
      </p:pic>
      <p:sp>
        <p:nvSpPr>
          <p:cNvPr id="411" name="TextShape 1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Pipeline (ROS Nodes &amp; Topics)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5" descr="A computer screen with a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37600" y="1369080"/>
            <a:ext cx="6857640" cy="4758840"/>
          </a:xfrm>
          <a:prstGeom prst="rect">
            <a:avLst/>
          </a:prstGeom>
          <a:ln>
            <a:noFill/>
          </a:ln>
        </p:spPr>
      </p:pic>
      <p:sp>
        <p:nvSpPr>
          <p:cNvPr id="111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Detection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 rot="5400000">
            <a:off x="3255840" y="2660040"/>
            <a:ext cx="1463040" cy="1625040"/>
          </a:xfrm>
          <a:prstGeom prst="trapezoid">
            <a:avLst>
              <a:gd name="adj" fmla="val 25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"/>
          <p:cNvSpPr/>
          <p:nvPr/>
        </p:nvSpPr>
        <p:spPr>
          <a:xfrm>
            <a:off x="3224520" y="3275640"/>
            <a:ext cx="15170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Yolo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1056240" y="3271680"/>
            <a:ext cx="11876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2208240" y="322884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6"/>
          <p:cNvSpPr/>
          <p:nvPr/>
        </p:nvSpPr>
        <p:spPr>
          <a:xfrm>
            <a:off x="4943520" y="322884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7"/>
          <p:cNvSpPr/>
          <p:nvPr/>
        </p:nvSpPr>
        <p:spPr>
          <a:xfrm>
            <a:off x="5839920" y="2475000"/>
            <a:ext cx="3064320" cy="22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classes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bounding boxes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probabilities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9" name="TextShape 8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Detection: Intersection Over Union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3" descr="Intersection over Union (IoU) for object detection - PyImageSearch"/>
          <p:cNvPicPr/>
          <p:nvPr/>
        </p:nvPicPr>
        <p:blipFill>
          <a:blip r:embed="rId1"/>
          <a:stretch/>
        </p:blipFill>
        <p:spPr>
          <a:xfrm>
            <a:off x="2622960" y="3121920"/>
            <a:ext cx="3627360" cy="283140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639720" y="2097720"/>
            <a:ext cx="200340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Flag = 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2633400" y="1731960"/>
            <a:ext cx="399600" cy="111168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3106440" y="1751760"/>
            <a:ext cx="44830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        if  IoU &gt; threshold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3153240" y="2494800"/>
            <a:ext cx="41914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        otherwise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TextShape 6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Intersection over Hand (IoH)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Content Placeholder 3" descr="A hand in a glove playing chess&#10;&#10;Description automatically generated"/>
          <p:cNvPicPr/>
          <p:nvPr/>
        </p:nvPicPr>
        <p:blipFill>
          <a:blip r:embed="rId1"/>
          <a:stretch/>
        </p:blipFill>
        <p:spPr>
          <a:xfrm>
            <a:off x="279360" y="2089800"/>
            <a:ext cx="4295520" cy="4154760"/>
          </a:xfrm>
          <a:prstGeom prst="rect">
            <a:avLst/>
          </a:prstGeom>
          <a:ln>
            <a:noFill/>
          </a:ln>
        </p:spPr>
      </p:pic>
      <p:pic>
        <p:nvPicPr>
          <p:cNvPr id="429" name="Picture 4" descr="A hand on a chess board&#10;&#10;Description automatically generated"/>
          <p:cNvPicPr/>
          <p:nvPr/>
        </p:nvPicPr>
        <p:blipFill>
          <a:blip r:embed="rId2"/>
          <a:stretch/>
        </p:blipFill>
        <p:spPr>
          <a:xfrm>
            <a:off x="4727160" y="2093400"/>
            <a:ext cx="4141080" cy="416268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264600" y="1515960"/>
            <a:ext cx="84578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understand what ratio of hand is over the checkerboard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GAME STATE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Game State Management 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Content Placeholder 3" descr="A computer screen with text and symbols&#10;&#10;Description automatically generated"/>
          <p:cNvPicPr/>
          <p:nvPr/>
        </p:nvPicPr>
        <p:blipFill>
          <a:blip r:embed="rId1"/>
          <a:stretch/>
        </p:blipFill>
        <p:spPr>
          <a:xfrm>
            <a:off x="1050840" y="1454400"/>
            <a:ext cx="6662520" cy="4650480"/>
          </a:xfrm>
          <a:prstGeom prst="rect">
            <a:avLst/>
          </a:prstGeom>
          <a:ln>
            <a:noFill/>
          </a:ln>
        </p:spPr>
      </p:pic>
      <p:sp>
        <p:nvSpPr>
          <p:cNvPr id="435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Game State Management 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Content Placeholder 3" descr="metin, ekran görüntüsü, yazı tipi, sayı, numara içeren bir resim&#10;&#10;Açıklama otomatik olarak oluşturuldu"/>
          <p:cNvPicPr/>
          <p:nvPr/>
        </p:nvPicPr>
        <p:blipFill>
          <a:blip r:embed="rId1"/>
          <a:srcRect l="60958" t="61458" r="0" b="1822"/>
          <a:stretch/>
        </p:blipFill>
        <p:spPr>
          <a:xfrm>
            <a:off x="3393720" y="2738160"/>
            <a:ext cx="2569320" cy="1524600"/>
          </a:xfrm>
          <a:prstGeom prst="rect">
            <a:avLst/>
          </a:prstGeom>
          <a:ln>
            <a:noFill/>
          </a:ln>
        </p:spPr>
      </p:pic>
      <p:sp>
        <p:nvSpPr>
          <p:cNvPr id="438" name="CustomShape 2"/>
          <p:cNvSpPr/>
          <p:nvPr/>
        </p:nvSpPr>
        <p:spPr>
          <a:xfrm>
            <a:off x="7002720" y="3097800"/>
            <a:ext cx="1664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Chessboard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2575440" y="329328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4"/>
          <p:cNvSpPr/>
          <p:nvPr/>
        </p:nvSpPr>
        <p:spPr>
          <a:xfrm>
            <a:off x="6060240" y="3336840"/>
            <a:ext cx="828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5"/>
          <p:cNvSpPr/>
          <p:nvPr/>
        </p:nvSpPr>
        <p:spPr>
          <a:xfrm>
            <a:off x="248760" y="2341800"/>
            <a:ext cx="2375640" cy="25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Checkerboard coordinates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flag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classes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bounding boxes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Piece probabilities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CustomShape 6"/>
          <p:cNvSpPr/>
          <p:nvPr/>
        </p:nvSpPr>
        <p:spPr>
          <a:xfrm>
            <a:off x="7002720" y="3498840"/>
            <a:ext cx="20325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Player/Playing?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3" name="TextShape 7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Game State Management – State Machine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İçerik Yer Tutucusu 6" descr="metin, diyagram, daire, ekran görüntüsü içeren bir resim&#10;&#10;Açıklama otomatik olarak oluşturuldu"/>
          <p:cNvPicPr/>
          <p:nvPr/>
        </p:nvPicPr>
        <p:blipFill>
          <a:blip r:embed="rId1"/>
          <a:stretch/>
        </p:blipFill>
        <p:spPr>
          <a:xfrm>
            <a:off x="1049400" y="1951200"/>
            <a:ext cx="7044480" cy="3726720"/>
          </a:xfrm>
          <a:prstGeom prst="rect">
            <a:avLst/>
          </a:prstGeom>
          <a:ln>
            <a:noFill/>
          </a:ln>
        </p:spPr>
      </p:pic>
      <p:sp>
        <p:nvSpPr>
          <p:cNvPr id="446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07960" y="102240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Game State Management</a:t>
            </a:r>
            <a:br/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507960" y="1860120"/>
            <a:ext cx="8127720" cy="4311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 the board only at the end of a move!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reasons for the decision: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Avoid piece detection errors due to blockage of hand 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22824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  <a:tabLst>
                <a:tab algn="l" pos="0"/>
              </a:tabLst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Fasten the code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507960" y="120924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Placing the Pieces into the Chessboard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507960" y="2248200"/>
            <a:ext cx="8127720" cy="3923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should evaluate the BBox and Checkerboard corners in order to determine the state of the board.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implementation differs for single and multicamera scenarios.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Chessboard Placement – Single Camera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Content Placeholder 3" descr="A diagram of a chess piece&#10;&#10;Description automatically generated"/>
          <p:cNvPicPr/>
          <p:nvPr/>
        </p:nvPicPr>
        <p:blipFill>
          <a:blip r:embed="rId1"/>
          <a:stretch/>
        </p:blipFill>
        <p:spPr>
          <a:xfrm>
            <a:off x="513000" y="1715400"/>
            <a:ext cx="8519040" cy="3952440"/>
          </a:xfrm>
          <a:prstGeom prst="rect">
            <a:avLst/>
          </a:prstGeom>
          <a:ln>
            <a:noFill/>
          </a:ln>
        </p:spPr>
      </p:pic>
      <p:sp>
        <p:nvSpPr>
          <p:cNvPr id="455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Deeper Look Into Project Steps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Chessboard Placement – Multicamera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Content Placeholder 3" descr="A diagram of a chess game&#10;&#10;Description automatically generated"/>
          <p:cNvPicPr/>
          <p:nvPr/>
        </p:nvPicPr>
        <p:blipFill>
          <a:blip r:embed="rId1"/>
          <a:stretch/>
        </p:blipFill>
        <p:spPr>
          <a:xfrm>
            <a:off x="513000" y="1545840"/>
            <a:ext cx="7794360" cy="4380480"/>
          </a:xfrm>
          <a:prstGeom prst="rect">
            <a:avLst/>
          </a:prstGeom>
          <a:ln>
            <a:noFill/>
          </a:ln>
        </p:spPr>
      </p:pic>
      <p:sp>
        <p:nvSpPr>
          <p:cNvPr id="458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VISUALIZATION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Real-time visualization with Tkinter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84921028"/>
              </p:ext>
            </p:extLst>
          </p:nvPr>
        </p:nvGraphicFramePr>
        <p:xfrm>
          <a:off x="243360" y="3085560"/>
          <a:ext cx="8645040" cy="444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61" name="CustomShape 2"/>
          <p:cNvSpPr/>
          <p:nvPr/>
        </p:nvSpPr>
        <p:spPr>
          <a:xfrm>
            <a:off x="529560" y="1684440"/>
            <a:ext cx="7711920" cy="22262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Visualization is a subprocess.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Send game state to subprocess through open pipe.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Thread checks if data is on pipe and draws it.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Run in infinite loop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2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Real-time tracking of remaining times.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Content Placeholder 3" descr="A screenshot of a game&#10;&#10;Description automatically generated"/>
          <p:cNvPicPr/>
          <p:nvPr/>
        </p:nvPicPr>
        <p:blipFill>
          <a:blip r:embed="rId1"/>
          <a:stretch/>
        </p:blipFill>
        <p:spPr>
          <a:xfrm>
            <a:off x="750960" y="1676880"/>
            <a:ext cx="7401240" cy="4267440"/>
          </a:xfrm>
          <a:prstGeom prst="rect">
            <a:avLst/>
          </a:prstGeom>
          <a:ln>
            <a:noFill/>
          </a:ln>
        </p:spPr>
      </p:pic>
      <p:sp>
        <p:nvSpPr>
          <p:cNvPr id="465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State on Title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Content Placeholder 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71000" y="2657520"/>
            <a:ext cx="8789400" cy="3497040"/>
          </a:xfrm>
          <a:prstGeom prst="rect">
            <a:avLst/>
          </a:prstGeom>
          <a:ln>
            <a:noFill/>
          </a:ln>
        </p:spPr>
      </p:pic>
      <p:sp>
        <p:nvSpPr>
          <p:cNvPr id="468" name="CustomShape 2"/>
          <p:cNvSpPr/>
          <p:nvPr/>
        </p:nvSpPr>
        <p:spPr>
          <a:xfrm>
            <a:off x="661680" y="1455840"/>
            <a:ext cx="78804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 State: P2s Move, P1s Move, P1s Hand on the board,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P2s Hand on the board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Updated in the Tkinter window in real-time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 State on Title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Content Placeholder 3" descr="A screenshot of a computer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171000" y="2658240"/>
            <a:ext cx="8789400" cy="3495240"/>
          </a:xfrm>
          <a:prstGeom prst="rect">
            <a:avLst/>
          </a:prstGeom>
          <a:ln>
            <a:noFill/>
          </a:ln>
        </p:spPr>
      </p:pic>
      <p:sp>
        <p:nvSpPr>
          <p:cNvPr id="472" name="CustomShape 2"/>
          <p:cNvSpPr/>
          <p:nvPr/>
        </p:nvSpPr>
        <p:spPr>
          <a:xfrm>
            <a:off x="661680" y="1455840"/>
            <a:ext cx="78804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 State: P2s Move, P1s Move, P1s Hand on the board,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P2s Hand on the board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Updated in the Tkinter window in real-time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3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PERFORMANCE COMPARISIONS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calculation on run-time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a perfect YOLO model 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piece is correctly classified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Now we can test accuracy by frame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Picture 4" descr="A diagram of a algorithm&#10;&#10;Description automatically generated"/>
          <p:cNvPicPr/>
          <p:nvPr/>
        </p:nvPicPr>
        <p:blipFill>
          <a:blip r:embed="rId1"/>
          <a:srcRect l="46463" t="27276" r="69" b="22963"/>
          <a:stretch/>
        </p:blipFill>
        <p:spPr>
          <a:xfrm>
            <a:off x="506880" y="4088880"/>
            <a:ext cx="8133480" cy="1099800"/>
          </a:xfrm>
          <a:prstGeom prst="rect">
            <a:avLst/>
          </a:prstGeom>
          <a:ln>
            <a:noFill/>
          </a:ln>
        </p:spPr>
      </p:pic>
      <p:sp>
        <p:nvSpPr>
          <p:cNvPr id="478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Serden, 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Confusion Matrix for overfitted model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İçerik Yer Tutucusu 3" descr=""/>
          <p:cNvPicPr/>
          <p:nvPr/>
        </p:nvPicPr>
        <p:blipFill>
          <a:blip r:embed="rId1"/>
          <a:stretch/>
        </p:blipFill>
        <p:spPr>
          <a:xfrm>
            <a:off x="1637640" y="1601280"/>
            <a:ext cx="5856840" cy="4562280"/>
          </a:xfrm>
          <a:prstGeom prst="rect">
            <a:avLst/>
          </a:prstGeom>
          <a:ln>
            <a:noFill/>
          </a:ln>
        </p:spPr>
      </p:pic>
      <p:sp>
        <p:nvSpPr>
          <p:cNvPr id="481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Results for YoloV8n (nano)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Content Placeholder 3" descr=""/>
          <p:cNvPicPr/>
          <p:nvPr/>
        </p:nvPicPr>
        <p:blipFill>
          <a:blip r:embed="rId1"/>
          <a:srcRect l="0" t="0" r="5586" b="74"/>
          <a:stretch/>
        </p:blipFill>
        <p:spPr>
          <a:xfrm>
            <a:off x="84240" y="2559240"/>
            <a:ext cx="4486680" cy="3558240"/>
          </a:xfrm>
          <a:prstGeom prst="rect">
            <a:avLst/>
          </a:prstGeom>
          <a:ln>
            <a:noFill/>
          </a:ln>
        </p:spPr>
      </p:pic>
      <p:pic>
        <p:nvPicPr>
          <p:cNvPr id="484" name="Picture 4" descr=""/>
          <p:cNvPicPr/>
          <p:nvPr/>
        </p:nvPicPr>
        <p:blipFill>
          <a:blip r:embed="rId2"/>
          <a:srcRect l="1839" t="0" r="6318" b="-82"/>
          <a:stretch/>
        </p:blipFill>
        <p:spPr>
          <a:xfrm>
            <a:off x="4572000" y="2556720"/>
            <a:ext cx="4391280" cy="3563640"/>
          </a:xfrm>
          <a:prstGeom prst="rect">
            <a:avLst/>
          </a:prstGeom>
          <a:ln>
            <a:noFill/>
          </a:ln>
        </p:spPr>
      </p:pic>
      <p:sp>
        <p:nvSpPr>
          <p:cNvPr id="485" name="CustomShape 2"/>
          <p:cNvSpPr/>
          <p:nvPr/>
        </p:nvSpPr>
        <p:spPr>
          <a:xfrm>
            <a:off x="577440" y="1576080"/>
            <a:ext cx="522144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0.92 to 0.94 with the cost of delay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 performance is 0.9219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tr-T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ROS 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Robot Operating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System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is...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robotics workframe.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library for C and Python.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middleware between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Arial"/>
              </a:rPr>
              <a:t>distributed system.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"Nodes", "Topics", "Services", "Actions"  ...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3" descr="ROS - Robot Operating System"/>
          <p:cNvPicPr/>
          <p:nvPr/>
        </p:nvPicPr>
        <p:blipFill>
          <a:blip r:embed="rId1"/>
          <a:stretch/>
        </p:blipFill>
        <p:spPr>
          <a:xfrm>
            <a:off x="4819680" y="1010880"/>
            <a:ext cx="3885840" cy="2182320"/>
          </a:xfrm>
          <a:prstGeom prst="rect">
            <a:avLst/>
          </a:prstGeom>
          <a:ln>
            <a:noFill/>
          </a:ln>
        </p:spPr>
      </p:pic>
      <p:sp>
        <p:nvSpPr>
          <p:cNvPr id="11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Results for YoloV8s (small)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Content Placeholder 3" descr=""/>
          <p:cNvPicPr/>
          <p:nvPr/>
        </p:nvPicPr>
        <p:blipFill>
          <a:blip r:embed="rId1"/>
          <a:srcRect l="2719" t="0" r="2719" b="0"/>
          <a:stretch/>
        </p:blipFill>
        <p:spPr>
          <a:xfrm>
            <a:off x="84240" y="2559240"/>
            <a:ext cx="4486680" cy="3558240"/>
          </a:xfrm>
          <a:prstGeom prst="rect">
            <a:avLst/>
          </a:prstGeom>
          <a:ln>
            <a:noFill/>
          </a:ln>
        </p:spPr>
      </p:pic>
      <p:pic>
        <p:nvPicPr>
          <p:cNvPr id="489" name="Picture 4" descr=""/>
          <p:cNvPicPr/>
          <p:nvPr/>
        </p:nvPicPr>
        <p:blipFill>
          <a:blip r:embed="rId2"/>
          <a:srcRect l="3796" t="0" r="3796" b="0"/>
          <a:stretch/>
        </p:blipFill>
        <p:spPr>
          <a:xfrm>
            <a:off x="4572000" y="2556720"/>
            <a:ext cx="4391280" cy="356364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577440" y="1576080"/>
            <a:ext cx="766368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camera accuracy moved to 0.95 from 0.92 (YoloV8n)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 camera accuracy moved to 0.98 from 0.94 (YoloV8n)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Results for YoloV8m (medium)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Content Placeholder 3" descr=""/>
          <p:cNvPicPr/>
          <p:nvPr/>
        </p:nvPicPr>
        <p:blipFill>
          <a:blip r:embed="rId1"/>
          <a:srcRect l="2719" t="0" r="2719" b="0"/>
          <a:stretch/>
        </p:blipFill>
        <p:spPr>
          <a:xfrm>
            <a:off x="84240" y="2559240"/>
            <a:ext cx="4486680" cy="3558240"/>
          </a:xfrm>
          <a:prstGeom prst="rect">
            <a:avLst/>
          </a:prstGeom>
          <a:ln>
            <a:noFill/>
          </a:ln>
        </p:spPr>
      </p:pic>
      <p:pic>
        <p:nvPicPr>
          <p:cNvPr id="494" name="Picture 4" descr=""/>
          <p:cNvPicPr/>
          <p:nvPr/>
        </p:nvPicPr>
        <p:blipFill>
          <a:blip r:embed="rId2"/>
          <a:srcRect l="3796" t="0" r="3796" b="0"/>
          <a:stretch/>
        </p:blipFill>
        <p:spPr>
          <a:xfrm>
            <a:off x="4572000" y="2556720"/>
            <a:ext cx="4391280" cy="3563640"/>
          </a:xfrm>
          <a:prstGeom prst="rect">
            <a:avLst/>
          </a:prstGeom>
          <a:ln>
            <a:noFill/>
          </a:ln>
        </p:spPr>
      </p:pic>
      <p:sp>
        <p:nvSpPr>
          <p:cNvPr id="495" name="CustomShape 2"/>
          <p:cNvSpPr/>
          <p:nvPr/>
        </p:nvSpPr>
        <p:spPr>
          <a:xfrm>
            <a:off x="577440" y="1576080"/>
            <a:ext cx="766368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camera accuracy moved to 0.98 from 0.95 (YoloV8s)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 camera accuracy moved to 0.9875 from 0.9808 (YoloV8s)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Accuracy Results for YoloV8l (large)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Content Placeholder 3" descr=""/>
          <p:cNvPicPr/>
          <p:nvPr/>
        </p:nvPicPr>
        <p:blipFill>
          <a:blip r:embed="rId1"/>
          <a:srcRect l="2719" t="0" r="2719" b="0"/>
          <a:stretch/>
        </p:blipFill>
        <p:spPr>
          <a:xfrm>
            <a:off x="84240" y="2559240"/>
            <a:ext cx="4486680" cy="3558240"/>
          </a:xfrm>
          <a:prstGeom prst="rect">
            <a:avLst/>
          </a:prstGeom>
          <a:ln>
            <a:noFill/>
          </a:ln>
        </p:spPr>
      </p:pic>
      <p:pic>
        <p:nvPicPr>
          <p:cNvPr id="499" name="Picture 4" descr=""/>
          <p:cNvPicPr/>
          <p:nvPr/>
        </p:nvPicPr>
        <p:blipFill>
          <a:blip r:embed="rId2"/>
          <a:srcRect l="3796" t="0" r="3796" b="0"/>
          <a:stretch/>
        </p:blipFill>
        <p:spPr>
          <a:xfrm>
            <a:off x="4572000" y="2556720"/>
            <a:ext cx="4391280" cy="356364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577440" y="1576080"/>
            <a:ext cx="789228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camera accuracy moved to 0.97 from 0.98 (YoloV8m)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 camera accuracy moved to 0.9754 rom 0.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9875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(YoloV8m)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 model performs worse since we don't have enough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Multi-view Camera: does it pay off?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Content Placeholder 3" descr=""/>
          <p:cNvPicPr/>
          <p:nvPr/>
        </p:nvPicPr>
        <p:blipFill>
          <a:blip r:embed="rId1"/>
          <a:srcRect l="4554" t="0" r="4554" b="0"/>
          <a:stretch/>
        </p:blipFill>
        <p:spPr>
          <a:xfrm>
            <a:off x="264600" y="2965680"/>
            <a:ext cx="4310280" cy="3161160"/>
          </a:xfrm>
          <a:prstGeom prst="rect">
            <a:avLst/>
          </a:prstGeom>
          <a:ln>
            <a:noFill/>
          </a:ln>
        </p:spPr>
      </p:pic>
      <p:pic>
        <p:nvPicPr>
          <p:cNvPr id="504" name="Picture 4" descr=""/>
          <p:cNvPicPr/>
          <p:nvPr/>
        </p:nvPicPr>
        <p:blipFill>
          <a:blip r:embed="rId2"/>
          <a:srcRect l="-453" t="846" r="9009" b="0"/>
          <a:stretch/>
        </p:blipFill>
        <p:spPr>
          <a:xfrm>
            <a:off x="4523760" y="2971800"/>
            <a:ext cx="4310640" cy="314856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577440" y="1576080"/>
            <a:ext cx="789228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brings a marginal improvement over accuracy.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However, we need to detect corners at the beginning two times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Also with initialization, first delay is higher.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Multi-view Camera: stable after first frame</a:t>
            </a:r>
            <a:br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Content Placeholder 3" descr=""/>
          <p:cNvPicPr/>
          <p:nvPr/>
        </p:nvPicPr>
        <p:blipFill>
          <a:blip r:embed="rId1"/>
          <a:srcRect l="4554" t="0" r="4554" b="0"/>
          <a:stretch/>
        </p:blipFill>
        <p:spPr>
          <a:xfrm>
            <a:off x="264600" y="2965680"/>
            <a:ext cx="4310280" cy="3161160"/>
          </a:xfrm>
          <a:prstGeom prst="rect">
            <a:avLst/>
          </a:prstGeom>
          <a:ln>
            <a:noFill/>
          </a:ln>
        </p:spPr>
      </p:pic>
      <p:pic>
        <p:nvPicPr>
          <p:cNvPr id="509" name="Picture 4" descr=""/>
          <p:cNvPicPr/>
          <p:nvPr/>
        </p:nvPicPr>
        <p:blipFill>
          <a:blip r:embed="rId2"/>
          <a:srcRect l="4364" t="0" r="4364" b="0"/>
          <a:stretch/>
        </p:blipFill>
        <p:spPr>
          <a:xfrm>
            <a:off x="4523760" y="2971800"/>
            <a:ext cx="4310640" cy="3148560"/>
          </a:xfrm>
          <a:prstGeom prst="rect">
            <a:avLst/>
          </a:prstGeom>
          <a:ln>
            <a:noFill/>
          </a:ln>
        </p:spPr>
      </p:pic>
      <p:sp>
        <p:nvSpPr>
          <p:cNvPr id="510" name="CustomShape 2"/>
          <p:cNvSpPr/>
          <p:nvPr/>
        </p:nvSpPr>
        <p:spPr>
          <a:xfrm>
            <a:off x="577440" y="1576080"/>
            <a:ext cx="789228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initialization, it processes the frames in comparable times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Since medium model has more parameter, it takes more time to compute prediction than that of the small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Delay: Multi vs. Single-Camera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Content Placeholder 13" descr=""/>
          <p:cNvPicPr/>
          <p:nvPr/>
        </p:nvPicPr>
        <p:blipFill>
          <a:blip r:embed="rId1"/>
          <a:stretch/>
        </p:blipFill>
        <p:spPr>
          <a:xfrm>
            <a:off x="0" y="3050640"/>
            <a:ext cx="4571640" cy="3047760"/>
          </a:xfrm>
          <a:prstGeom prst="rect">
            <a:avLst/>
          </a:prstGeom>
          <a:ln>
            <a:noFill/>
          </a:ln>
        </p:spPr>
      </p:pic>
      <p:pic>
        <p:nvPicPr>
          <p:cNvPr id="514" name="Picture 14" descr=""/>
          <p:cNvPicPr/>
          <p:nvPr/>
        </p:nvPicPr>
        <p:blipFill>
          <a:blip r:embed="rId2"/>
          <a:stretch/>
        </p:blipFill>
        <p:spPr>
          <a:xfrm>
            <a:off x="4572000" y="3048120"/>
            <a:ext cx="4571640" cy="304776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505440" y="1612080"/>
            <a:ext cx="80730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camera is sequentially processed with the first one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causes the delay to almost double for every node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Timings are given for small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Delay: Multi vs. Single-Camera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Content Placeholder 13" descr=""/>
          <p:cNvPicPr/>
          <p:nvPr/>
        </p:nvPicPr>
        <p:blipFill>
          <a:blip r:embed="rId1"/>
          <a:stretch/>
        </p:blipFill>
        <p:spPr>
          <a:xfrm>
            <a:off x="0" y="3050640"/>
            <a:ext cx="4571640" cy="3047760"/>
          </a:xfrm>
          <a:prstGeom prst="rect">
            <a:avLst/>
          </a:prstGeom>
          <a:ln>
            <a:noFill/>
          </a:ln>
        </p:spPr>
      </p:pic>
      <p:pic>
        <p:nvPicPr>
          <p:cNvPr id="519" name="Picture 14" descr=""/>
          <p:cNvPicPr/>
          <p:nvPr/>
        </p:nvPicPr>
        <p:blipFill>
          <a:blip r:embed="rId2"/>
          <a:stretch/>
        </p:blipFill>
        <p:spPr>
          <a:xfrm>
            <a:off x="4572000" y="3048120"/>
            <a:ext cx="4571640" cy="3047760"/>
          </a:xfrm>
          <a:prstGeom prst="rect">
            <a:avLst/>
          </a:prstGeom>
          <a:ln>
            <a:noFill/>
          </a:ln>
        </p:spPr>
      </p:pic>
      <p:sp>
        <p:nvSpPr>
          <p:cNvPr id="520" name="CustomShape 2"/>
          <p:cNvSpPr/>
          <p:nvPr/>
        </p:nvSpPr>
        <p:spPr>
          <a:xfrm>
            <a:off x="505440" y="1612080"/>
            <a:ext cx="80730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camera is sequentially processed with the first one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causes the delay to almost double for every node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Timings are given for medium model (increased w.r.t. to small)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trade-off of speed and accuracy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Content Placeholder 3" descr="A graph with different colored circles&#10;&#10;Description automatically generated"/>
          <p:cNvPicPr/>
          <p:nvPr/>
        </p:nvPicPr>
        <p:blipFill>
          <a:blip r:embed="rId1"/>
          <a:srcRect l="1489" t="6217" r="6330" b="0"/>
          <a:stretch/>
        </p:blipFill>
        <p:spPr>
          <a:xfrm>
            <a:off x="1443960" y="1449720"/>
            <a:ext cx="6344640" cy="4851000"/>
          </a:xfrm>
          <a:prstGeom prst="rect">
            <a:avLst/>
          </a:prstGeom>
          <a:ln>
            <a:noFill/>
          </a:ln>
        </p:spPr>
      </p:pic>
      <p:sp>
        <p:nvSpPr>
          <p:cNvPr id="524" name="TextShape 2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Serden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DEMO: YoloV8m, MultiCamera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Online Media 2" descr=""/>
          <p:cNvPicPr/>
          <p:nvPr/>
        </p:nvPicPr>
        <p:blipFill>
          <a:blip r:embed="rId1"/>
          <a:stretch/>
        </p:blipFill>
        <p:spPr>
          <a:xfrm>
            <a:off x="507960" y="1711440"/>
            <a:ext cx="8127720" cy="444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DEMO: YoloV8m, SingleCamera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8" name="Online Media 5" descr=""/>
          <p:cNvPicPr/>
          <p:nvPr/>
        </p:nvPicPr>
        <p:blipFill>
          <a:blip r:embed="rId1"/>
          <a:stretch/>
        </p:blipFill>
        <p:spPr>
          <a:xfrm>
            <a:off x="435960" y="1614960"/>
            <a:ext cx="8127720" cy="444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does ROS bring?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"communicating nodes" structure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robotics domain also...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DEMO: Single Camera with Ground Truth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0" name="Online Media 5" descr=""/>
          <p:cNvPicPr/>
          <p:nvPr/>
        </p:nvPicPr>
        <p:blipFill>
          <a:blip r:embed="rId1"/>
          <a:stretch/>
        </p:blipFill>
        <p:spPr>
          <a:xfrm>
            <a:off x="435960" y="1663200"/>
            <a:ext cx="8127720" cy="444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FUTURE WORK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507960" y="1452600"/>
            <a:ext cx="8127720" cy="4719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One node creates too much delay comparatively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Buffer of /im topic can become unstabilized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Suggestion: Re-arrange the node-topic pipeline for app. eq. Delays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Challenge: Each code snippet should be taken into account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Content Placeholder 13" descr="A graph of a single camera delay&#10;&#10;Description automatically generated"/>
          <p:cNvPicPr/>
          <p:nvPr/>
        </p:nvPicPr>
        <p:blipFill>
          <a:blip r:embed="rId1"/>
          <a:stretch/>
        </p:blipFill>
        <p:spPr>
          <a:xfrm>
            <a:off x="4628160" y="3538440"/>
            <a:ext cx="3828240" cy="2559240"/>
          </a:xfrm>
          <a:prstGeom prst="rect">
            <a:avLst/>
          </a:prstGeom>
          <a:ln>
            <a:noFill/>
          </a:ln>
        </p:spPr>
      </p:pic>
      <p:pic>
        <p:nvPicPr>
          <p:cNvPr id="534" name="Picture 7" descr="A computer screen with a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09760" y="3538080"/>
            <a:ext cx="3967560" cy="2716920"/>
          </a:xfrm>
          <a:prstGeom prst="rect">
            <a:avLst/>
          </a:prstGeom>
          <a:ln>
            <a:noFill/>
          </a:ln>
        </p:spPr>
      </p:pic>
      <p:sp>
        <p:nvSpPr>
          <p:cNvPr id="535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References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1"/>
              </a:rPr>
              <a:t>https://wiki.ros.org/message_filters/ApproximateTime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2"/>
              </a:rPr>
              <a:t>https://wiki.ros.org/message_filters#Overview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3"/>
              </a:rPr>
              <a:t>https://roboticsbackend.com/</a:t>
            </a:r>
            <a:r>
              <a:rPr b="0" lang="en-US" sz="2000" spc="-1" strike="noStrike" u="sng">
                <a:solidFill>
                  <a:srgbClr val="0065bd"/>
                </a:solidFill>
                <a:uFillTx/>
                <a:latin typeface="Arial"/>
                <a:ea typeface="Arial"/>
              </a:rPr>
              <a:t>ros1-vs-ros2-practical-overview/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0065bd"/>
                </a:solidFill>
                <a:uFillTx/>
                <a:latin typeface="Arial"/>
                <a:ea typeface="Arial"/>
              </a:rPr>
              <a:t>https://roboticsbackend.com/what-is-ros/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4"/>
              </a:rPr>
              <a:t>https://github.com/ultralytics/ultralytics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5"/>
              </a:rPr>
              <a:t>https://docs.opencv.org/3.4/dc/d0d/tutorial_py_features_harris.html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 u="sng">
                <a:solidFill>
                  <a:srgbClr val="dad7cb"/>
                </a:solidFill>
                <a:uFillTx/>
                <a:latin typeface="Arial"/>
                <a:ea typeface="Arial"/>
                <a:hlinkClick r:id="rId6"/>
              </a:rPr>
              <a:t>https://docs.opencv.org/3.4/d9/db0/tutorial_hough_lines.html</a:t>
            </a:r>
            <a:r>
              <a:rPr b="0" lang="en-US" sz="2000" spc="-1" strike="noStrike">
                <a:solidFill>
                  <a:srgbClr val="0065bd"/>
                </a:solidFill>
                <a:latin typeface="Arial"/>
                <a:ea typeface="Arial"/>
              </a:rPr>
              <a:t> 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09760" y="2548440"/>
            <a:ext cx="812772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QUESTIONS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But there are two of them!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66760" indent="-26640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ROS has two versions: ROS &amp; ROS2.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 Masters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1" marL="534600" indent="-267480">
              <a:lnSpc>
                <a:spcPct val="100000"/>
              </a:lnSpc>
              <a:spcBef>
                <a:spcPts val="400"/>
              </a:spcBef>
              <a:buClr>
                <a:srgbClr val="0065bd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QoS profiling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281"/>
              </a:spcBef>
              <a:buClr>
                <a:srgbClr val="0065bd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Due to lab computers and bag files,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have moved our project to ROS1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3" descr="ROS-Treiber für unser gesamtes Sortiment an Sensoren - SBG Systems"/>
          <p:cNvPicPr/>
          <p:nvPr/>
        </p:nvPicPr>
        <p:blipFill>
          <a:blip r:embed="rId1"/>
          <a:stretch/>
        </p:blipFill>
        <p:spPr>
          <a:xfrm>
            <a:off x="5109840" y="4348440"/>
            <a:ext cx="2742840" cy="73260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Neobotix: ROS 2"/>
          <p:cNvPicPr/>
          <p:nvPr/>
        </p:nvPicPr>
        <p:blipFill>
          <a:blip r:embed="rId2"/>
          <a:stretch/>
        </p:blipFill>
        <p:spPr>
          <a:xfrm>
            <a:off x="4694040" y="2448000"/>
            <a:ext cx="3808080" cy="922320"/>
          </a:xfrm>
          <a:prstGeom prst="rect">
            <a:avLst/>
          </a:prstGeom>
          <a:ln>
            <a:noFill/>
          </a:ln>
        </p:spPr>
      </p:pic>
      <p:sp>
        <p:nvSpPr>
          <p:cNvPr id="124" name="TextShape 3"/>
          <p:cNvSpPr txBox="1"/>
          <p:nvPr/>
        </p:nvSpPr>
        <p:spPr>
          <a:xfrm>
            <a:off x="274320" y="64202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Veysel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2009-06-05T15:14:26Z</dcterms:created>
  <dc:creator>support</dc:creator>
  <dc:description/>
  <dc:language>en-US</dc:language>
  <cp:lastModifiedBy/>
  <dcterms:modified xsi:type="dcterms:W3CDTF">2024-02-08T16:58:35Z</dcterms:modified>
  <cp:revision>278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3</vt:i4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83</vt:i4>
  </property>
</Properties>
</file>